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732" r:id="rId2"/>
  </p:sldMasterIdLst>
  <p:notesMasterIdLst>
    <p:notesMasterId r:id="rId17"/>
  </p:notesMasterIdLst>
  <p:handoutMasterIdLst>
    <p:handoutMasterId r:id="rId18"/>
  </p:handoutMasterIdLst>
  <p:sldIdLst>
    <p:sldId id="257" r:id="rId3"/>
    <p:sldId id="256" r:id="rId4"/>
    <p:sldId id="259" r:id="rId5"/>
    <p:sldId id="266" r:id="rId6"/>
    <p:sldId id="262" r:id="rId7"/>
    <p:sldId id="278" r:id="rId8"/>
    <p:sldId id="264" r:id="rId9"/>
    <p:sldId id="273" r:id="rId10"/>
    <p:sldId id="279" r:id="rId11"/>
    <p:sldId id="275" r:id="rId12"/>
    <p:sldId id="276" r:id="rId13"/>
    <p:sldId id="280" r:id="rId14"/>
    <p:sldId id="281" r:id="rId15"/>
    <p:sldId id="277" r:id="rId16"/>
  </p:sldIdLst>
  <p:sldSz cx="12192000" cy="6858000"/>
  <p:notesSz cx="7023100" cy="93091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aamloze sectie" id="{AE248F0C-526C-4C02-B770-1699BF49852E}">
          <p14:sldIdLst>
            <p14:sldId id="257"/>
            <p14:sldId id="256"/>
            <p14:sldId id="259"/>
            <p14:sldId id="266"/>
            <p14:sldId id="262"/>
            <p14:sldId id="278"/>
            <p14:sldId id="264"/>
            <p14:sldId id="273"/>
            <p14:sldId id="279"/>
            <p14:sldId id="275"/>
            <p14:sldId id="276"/>
            <p14:sldId id="280"/>
            <p14:sldId id="281"/>
            <p14:sldId id="2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0" name="Auteur" initials="A" lastIdx="0" clrIdx="9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2B1E"/>
    <a:srgbClr val="154273"/>
    <a:srgbClr val="F2D9E7"/>
    <a:srgbClr val="E5B2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Stijl, thema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Stijl, licht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5" autoAdjust="0"/>
    <p:restoredTop sz="86386" autoAdjust="0"/>
  </p:normalViewPr>
  <p:slideViewPr>
    <p:cSldViewPr snapToGrid="0">
      <p:cViewPr varScale="1">
        <p:scale>
          <a:sx n="71" d="100"/>
          <a:sy n="71" d="100"/>
        </p:scale>
        <p:origin x="72" y="20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232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4C6709BA-0250-418B-A227-469BF0F69AD3}" type="datetimeFigureOut">
              <a:rPr lang="nl-NL" smtClean="0"/>
              <a:t>19-3-2024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E7A4FE01-11FF-43DA-B7F5-6592B996E3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179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FAD30240-3B76-4E52-B42B-C39F5C218F4D}" type="datetimeFigureOut">
              <a:rPr lang="nl-NL" smtClean="0"/>
              <a:t>19-3-2024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DE501649-886C-4324-AD4C-E61C88D4772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9954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248738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0FE03C-F50B-7515-0AAA-B064A959BE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2C7346B5-1A74-8098-FC9E-AA3DEB5BDD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B5326CC9-239E-50B5-0642-F53FE48CBB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06D45BD-398C-A23D-4E2A-127F12FB10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57178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0B72BA-7F3C-FC97-0B28-72D1C2FF69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506C0CFB-2366-4C0C-956A-1F2A7979AD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91351296-75E6-9D07-170C-57573A825D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ADE382B-DD90-02EE-BFA9-7C0CDFE354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18387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3116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53823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BC6F3C-BB29-7801-4E5E-E90BFC0951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D53AE54A-F00B-C464-3B1C-F4F29BC5AD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92F917C9-61C7-5BFF-E782-858BAA3773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6A81692-11D4-2CD9-4A66-8CD76508E5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7020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00806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58623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15697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32441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70979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16911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E9E3A2-C8AF-F0A9-ABFB-CADD7BD127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CA85F6DC-A83D-A1A0-2B64-63B78FD6E3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04202EB0-A7C7-532F-FE0C-CECACD0D3C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6397E3-B668-658B-6D8A-301256817E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06312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E9E3A2-C8AF-F0A9-ABFB-CADD7BD127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CA85F6DC-A83D-A1A0-2B64-63B78FD6E3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04202EB0-A7C7-532F-FE0C-CECACD0D3C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6397E3-B668-658B-6D8A-301256817E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8013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Vrije vorm: vorm 29">
            <a:extLst>
              <a:ext uri="{FF2B5EF4-FFF2-40B4-BE49-F238E27FC236}">
                <a16:creationId xmlns:a16="http://schemas.microsoft.com/office/drawing/2014/main" id="{FB7BC648-3F3A-4FE6-B474-FF08AD16EC55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5850001 w 6096000"/>
              <a:gd name="connsiteY1" fmla="*/ 0 h 6858000"/>
              <a:gd name="connsiteX2" fmla="*/ 5850001 w 6096000"/>
              <a:gd name="connsiteY2" fmla="*/ 975600 h 6858000"/>
              <a:gd name="connsiteX3" fmla="*/ 6096000 w 6096000"/>
              <a:gd name="connsiteY3" fmla="*/ 975600 h 6858000"/>
              <a:gd name="connsiteX4" fmla="*/ 6096000 w 6096000"/>
              <a:gd name="connsiteY4" fmla="*/ 6858000 h 6858000"/>
              <a:gd name="connsiteX5" fmla="*/ 0 w 60960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850001" y="0"/>
                </a:lnTo>
                <a:lnTo>
                  <a:pt x="5850001" y="975600"/>
                </a:lnTo>
                <a:lnTo>
                  <a:pt x="6096000" y="97560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6552000" y="3657600"/>
            <a:ext cx="5004000" cy="1828800"/>
          </a:xfr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een subtitel in te voegen</a:t>
            </a:r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2000" y="5486400"/>
            <a:ext cx="5004000" cy="322075"/>
          </a:xfrm>
        </p:spPr>
        <p:txBody>
          <a:bodyPr l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 hasCustomPrompt="1"/>
          </p:nvPr>
        </p:nvSpPr>
        <p:spPr>
          <a:xfrm>
            <a:off x="6552000" y="2120417"/>
            <a:ext cx="5004000" cy="1403350"/>
          </a:xfrm>
        </p:spPr>
        <p:txBody>
          <a:bodyPr tIns="0" bIns="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een titel in te voegen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BCE3D936-01A5-42C9-A617-17B3B8FB8C5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552000" y="5808475"/>
            <a:ext cx="5004000" cy="34565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nl-NL" dirty="0"/>
              <a:t>Datum presentatie</a:t>
            </a:r>
          </a:p>
        </p:txBody>
      </p:sp>
      <p:sp>
        <p:nvSpPr>
          <p:cNvPr id="11" name="Vertrouwelijkheidsniveau">
            <a:extLst>
              <a:ext uri="{FF2B5EF4-FFF2-40B4-BE49-F238E27FC236}">
                <a16:creationId xmlns:a16="http://schemas.microsoft.com/office/drawing/2014/main" id="{D6028795-C409-40A9-B428-B0AF6EBB642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0000" y="6528572"/>
            <a:ext cx="4262437" cy="183600"/>
          </a:xfrm>
        </p:spPr>
        <p:txBody>
          <a:bodyPr anchor="b" anchorCtr="0"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[vertrouwelijkheidsniveau]</a:t>
            </a:r>
          </a:p>
        </p:txBody>
      </p:sp>
      <p:sp>
        <p:nvSpPr>
          <p:cNvPr id="12" name="Tijdelijke aanduiding voor dianummer 11">
            <a:extLst>
              <a:ext uri="{FF2B5EF4-FFF2-40B4-BE49-F238E27FC236}">
                <a16:creationId xmlns:a16="http://schemas.microsoft.com/office/drawing/2014/main" id="{41FD69D9-3E06-4876-9F73-71B6B351D2BE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11048400" y="6528572"/>
            <a:ext cx="511200" cy="183600"/>
          </a:xfrm>
        </p:spPr>
        <p:txBody>
          <a:bodyPr/>
          <a:lstStyle/>
          <a:p>
            <a:fld id="{6C93B359-CF0D-4389-949E-16A33FCBB3EC}" type="slidenum">
              <a:rPr lang="nl-NL" smtClean="0"/>
              <a:t>‹nr.›</a:t>
            </a:fld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828510C-BC5B-408F-A83E-20041DE7A1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973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gee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E40B2573-7117-47DC-A1FC-56A832A1E9D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3429000"/>
            <a:ext cx="12192000" cy="3429000"/>
          </a:xfrm>
          <a:solidFill>
            <a:schemeClr val="tx1">
              <a:lumMod val="85000"/>
            </a:schemeClr>
          </a:solidFill>
        </p:spPr>
        <p:txBody>
          <a:bodyPr tIns="1080000" anchor="t" anchorCtr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Klik op het pictogram om een afbeelding in te voegen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27AD964-7CC1-4105-95CD-B714971881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C93B359-CF0D-4389-949E-16A33FCBB3EC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4A879FCC-B15B-43B0-94C1-EA709F51A4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een titel in te voegen</a:t>
            </a:r>
          </a:p>
        </p:txBody>
      </p:sp>
    </p:spTree>
    <p:extLst>
      <p:ext uri="{BB962C8B-B14F-4D97-AF65-F5344CB8AC3E}">
        <p14:creationId xmlns:p14="http://schemas.microsoft.com/office/powerpoint/2010/main" val="23158509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4D76FA77-7724-405A-BCBC-F7FB2273E85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5329235 w 12192000"/>
              <a:gd name="connsiteY1" fmla="*/ 0 h 6858000"/>
              <a:gd name="connsiteX2" fmla="*/ 5848350 w 12192000"/>
              <a:gd name="connsiteY2" fmla="*/ 0 h 6858000"/>
              <a:gd name="connsiteX3" fmla="*/ 5857872 w 12192000"/>
              <a:gd name="connsiteY3" fmla="*/ 0 h 6858000"/>
              <a:gd name="connsiteX4" fmla="*/ 5857872 w 12192000"/>
              <a:gd name="connsiteY4" fmla="*/ 711998 h 6858000"/>
              <a:gd name="connsiteX5" fmla="*/ 6324600 w 12192000"/>
              <a:gd name="connsiteY5" fmla="*/ 711998 h 6858000"/>
              <a:gd name="connsiteX6" fmla="*/ 6324600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6858000 h 6858000"/>
              <a:gd name="connsiteX9" fmla="*/ 6324600 w 12192000"/>
              <a:gd name="connsiteY9" fmla="*/ 6858000 h 6858000"/>
              <a:gd name="connsiteX10" fmla="*/ 584835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5329235" y="0"/>
                </a:lnTo>
                <a:lnTo>
                  <a:pt x="5848350" y="0"/>
                </a:lnTo>
                <a:lnTo>
                  <a:pt x="5857872" y="0"/>
                </a:lnTo>
                <a:lnTo>
                  <a:pt x="5857872" y="711998"/>
                </a:lnTo>
                <a:lnTo>
                  <a:pt x="6324600" y="711998"/>
                </a:lnTo>
                <a:lnTo>
                  <a:pt x="6324600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6324600" y="6858000"/>
                </a:lnTo>
                <a:lnTo>
                  <a:pt x="58483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tIns="2520000" anchor="t" anchorCtr="1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Klik op het pictogram om een afbeelding in te voegen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0" y="5153776"/>
            <a:ext cx="12192000" cy="576000"/>
          </a:xfrm>
          <a:solidFill>
            <a:schemeClr val="accent2"/>
          </a:solidFill>
        </p:spPr>
        <p:txBody>
          <a:bodyPr lIns="630000" anchor="ctr" anchorCtr="0">
            <a:no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een naam in te voegen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63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 dirty="0"/>
              <a:t>Klik om functie of project in te voegen</a:t>
            </a:r>
          </a:p>
        </p:txBody>
      </p:sp>
      <p:sp>
        <p:nvSpPr>
          <p:cNvPr id="12" name="Tijdelijke aanduiding voor dianummer 11">
            <a:extLst>
              <a:ext uri="{FF2B5EF4-FFF2-40B4-BE49-F238E27FC236}">
                <a16:creationId xmlns:a16="http://schemas.microsoft.com/office/drawing/2014/main" id="{49EE6DDE-E144-43EA-A883-E219AA865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92402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Vrije vorm: vorm 16">
            <a:extLst>
              <a:ext uri="{FF2B5EF4-FFF2-40B4-BE49-F238E27FC236}">
                <a16:creationId xmlns:a16="http://schemas.microsoft.com/office/drawing/2014/main" id="{CE883B12-7812-4AB5-9452-637027F74772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5360191 w 6096000"/>
              <a:gd name="connsiteY1" fmla="*/ 0 h 6858000"/>
              <a:gd name="connsiteX2" fmla="*/ 5850001 w 6096000"/>
              <a:gd name="connsiteY2" fmla="*/ 0 h 6858000"/>
              <a:gd name="connsiteX3" fmla="*/ 5862635 w 6096000"/>
              <a:gd name="connsiteY3" fmla="*/ 0 h 6858000"/>
              <a:gd name="connsiteX4" fmla="*/ 5862635 w 6096000"/>
              <a:gd name="connsiteY4" fmla="*/ 709612 h 6858000"/>
              <a:gd name="connsiteX5" fmla="*/ 6096000 w 6096000"/>
              <a:gd name="connsiteY5" fmla="*/ 709612 h 6858000"/>
              <a:gd name="connsiteX6" fmla="*/ 6096000 w 6096000"/>
              <a:gd name="connsiteY6" fmla="*/ 975600 h 6858000"/>
              <a:gd name="connsiteX7" fmla="*/ 6096000 w 6096000"/>
              <a:gd name="connsiteY7" fmla="*/ 1102518 h 6858000"/>
              <a:gd name="connsiteX8" fmla="*/ 6096000 w 6096000"/>
              <a:gd name="connsiteY8" fmla="*/ 6858000 h 6858000"/>
              <a:gd name="connsiteX9" fmla="*/ 0 w 6096000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360191" y="0"/>
                </a:lnTo>
                <a:lnTo>
                  <a:pt x="5850001" y="0"/>
                </a:lnTo>
                <a:lnTo>
                  <a:pt x="5862635" y="0"/>
                </a:lnTo>
                <a:lnTo>
                  <a:pt x="5862635" y="709612"/>
                </a:lnTo>
                <a:lnTo>
                  <a:pt x="6096000" y="709612"/>
                </a:lnTo>
                <a:lnTo>
                  <a:pt x="6096000" y="975600"/>
                </a:lnTo>
                <a:lnTo>
                  <a:pt x="6096000" y="110251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/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gegevens afzender in te voegen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gegevens afzender in te voegen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gegevens afzender in te voegen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59200" y="2361344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59200" y="3147360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59200" y="3920850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869C57F-4252-4209-A8BC-33FAC7ADB6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000" y="3050453"/>
            <a:ext cx="4997688" cy="106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Type een afsluitende zin</a:t>
            </a:r>
          </a:p>
        </p:txBody>
      </p:sp>
      <p:sp>
        <p:nvSpPr>
          <p:cNvPr id="11" name="Tijdelijke aanduiding voor dianummer 10">
            <a:extLst>
              <a:ext uri="{FF2B5EF4-FFF2-40B4-BE49-F238E27FC236}">
                <a16:creationId xmlns:a16="http://schemas.microsoft.com/office/drawing/2014/main" id="{A3A163FE-BA7A-4106-9910-A643D023C9F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5" name="Vertrouwelijkheidsniveau">
            <a:extLst>
              <a:ext uri="{FF2B5EF4-FFF2-40B4-BE49-F238E27FC236}">
                <a16:creationId xmlns:a16="http://schemas.microsoft.com/office/drawing/2014/main" id="{CAA5CBF2-B6F9-4237-8DE7-3D9FD8FFABB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0000" y="6528572"/>
            <a:ext cx="4262437" cy="183600"/>
          </a:xfrm>
        </p:spPr>
        <p:txBody>
          <a:bodyPr anchor="b" anchorCtr="0"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[vertrouwelijkheidsniveau]</a:t>
            </a:r>
          </a:p>
        </p:txBody>
      </p:sp>
      <p:pic>
        <p:nvPicPr>
          <p:cNvPr id="24" name="Afbeelding 23">
            <a:extLst>
              <a:ext uri="{FF2B5EF4-FFF2-40B4-BE49-F238E27FC236}">
                <a16:creationId xmlns:a16="http://schemas.microsoft.com/office/drawing/2014/main" id="{6D7B6104-9A05-4402-8182-B4559988848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3320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olgdia met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24000" y="1295999"/>
            <a:ext cx="11203200" cy="400110"/>
          </a:xfrm>
        </p:spPr>
        <p:txBody>
          <a:bodyPr/>
          <a:lstStyle>
            <a:lvl1pPr>
              <a:defRPr/>
            </a:lvl1pPr>
          </a:lstStyle>
          <a:p>
            <a:r>
              <a:rPr lang="nl-NL" noProof="0" dirty="0" err="1"/>
              <a:t>Klik</a:t>
            </a:r>
            <a:r>
              <a:rPr lang="nl-NL" noProof="0" dirty="0"/>
              <a:t> </a:t>
            </a:r>
            <a:r>
              <a:rPr lang="nl-NL" noProof="0" dirty="0" err="1"/>
              <a:t>om</a:t>
            </a:r>
            <a:r>
              <a:rPr lang="nl-NL" noProof="0" dirty="0"/>
              <a:t> </a:t>
            </a:r>
            <a:r>
              <a:rPr lang="nl-NL" noProof="0" dirty="0" err="1"/>
              <a:t>een</a:t>
            </a:r>
            <a:r>
              <a:rPr lang="nl-NL" noProof="0" dirty="0"/>
              <a:t> </a:t>
            </a:r>
            <a:r>
              <a:rPr lang="nl-NL" noProof="0" dirty="0" err="1"/>
              <a:t>titel</a:t>
            </a:r>
            <a:r>
              <a:rPr lang="nl-NL" noProof="0" dirty="0"/>
              <a:t> </a:t>
            </a:r>
            <a:r>
              <a:rPr lang="nl-NL" noProof="0" dirty="0" err="1"/>
              <a:t>te</a:t>
            </a:r>
            <a:r>
              <a:rPr lang="nl-NL" noProof="0" dirty="0"/>
              <a:t> </a:t>
            </a:r>
            <a:r>
              <a:rPr lang="nl-NL" noProof="0" dirty="0" err="1"/>
              <a:t>maken</a:t>
            </a:r>
            <a:endParaRPr lang="nl-NL" noProof="0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EED1-3B2D-4DF3-84FC-6A29FAA80043}" type="datetime4">
              <a:rPr lang="nl-NL" smtClean="0">
                <a:solidFill>
                  <a:srgbClr val="000000"/>
                </a:solidFill>
              </a:rPr>
              <a:pPr/>
              <a:t>19 maart 2024</a:t>
            </a:fld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1"/>
          </p:nvPr>
        </p:nvSpPr>
        <p:spPr>
          <a:xfrm>
            <a:off x="624417" y="2070000"/>
            <a:ext cx="11203200" cy="4140000"/>
          </a:xfrm>
        </p:spPr>
        <p:txBody>
          <a:bodyPr/>
          <a:lstStyle>
            <a:lvl4pPr marL="1274763" indent="-285750">
              <a:buFont typeface="Verdana" pitchFamily="34" charset="0"/>
              <a:buChar char="–"/>
              <a:defRPr sz="1800"/>
            </a:lvl4pPr>
            <a:lvl5pPr marL="1631950" indent="-285750">
              <a:buFont typeface="Verdana" pitchFamily="34" charset="0"/>
              <a:buChar char="»"/>
              <a:defRPr/>
            </a:lvl5pPr>
          </a:lstStyle>
          <a:p>
            <a:pPr lvl="0"/>
            <a:r>
              <a:rPr lang="nl-NL" noProof="0" dirty="0" err="1"/>
              <a:t>Klik</a:t>
            </a:r>
            <a:r>
              <a:rPr lang="nl-NL" noProof="0" dirty="0"/>
              <a:t> </a:t>
            </a:r>
            <a:r>
              <a:rPr lang="nl-NL" noProof="0" dirty="0" err="1"/>
              <a:t>om</a:t>
            </a:r>
            <a:r>
              <a:rPr lang="nl-NL" noProof="0" dirty="0"/>
              <a:t> de </a:t>
            </a:r>
            <a:r>
              <a:rPr lang="nl-NL" noProof="0" dirty="0" err="1"/>
              <a:t>modelstijlen</a:t>
            </a:r>
            <a:r>
              <a:rPr lang="nl-NL" noProof="0" dirty="0"/>
              <a:t> </a:t>
            </a:r>
            <a:r>
              <a:rPr lang="nl-NL" noProof="0" dirty="0" err="1"/>
              <a:t>te</a:t>
            </a:r>
            <a:r>
              <a:rPr lang="nl-NL" noProof="0" dirty="0"/>
              <a:t> </a:t>
            </a:r>
            <a:r>
              <a:rPr lang="nl-NL" noProof="0" dirty="0" err="1"/>
              <a:t>bewerken</a:t>
            </a:r>
            <a:endParaRPr lang="nl-NL" noProof="0" dirty="0"/>
          </a:p>
          <a:p>
            <a:pPr lvl="1"/>
            <a:r>
              <a:rPr lang="nl-NL" noProof="0" dirty="0" err="1"/>
              <a:t>Tweede</a:t>
            </a:r>
            <a:r>
              <a:rPr lang="nl-NL" noProof="0" dirty="0"/>
              <a:t> </a:t>
            </a:r>
            <a:r>
              <a:rPr lang="nl-NL" noProof="0" dirty="0" err="1"/>
              <a:t>niveau</a:t>
            </a:r>
            <a:endParaRPr lang="nl-NL" noProof="0" dirty="0"/>
          </a:p>
          <a:p>
            <a:pPr lvl="2"/>
            <a:r>
              <a:rPr lang="nl-NL" noProof="0" dirty="0" err="1"/>
              <a:t>Derde</a:t>
            </a:r>
            <a:r>
              <a:rPr lang="nl-NL" noProof="0" dirty="0"/>
              <a:t> </a:t>
            </a:r>
            <a:r>
              <a:rPr lang="nl-NL" noProof="0" dirty="0" err="1"/>
              <a:t>niveau</a:t>
            </a:r>
            <a:endParaRPr lang="nl-NL" noProof="0" dirty="0"/>
          </a:p>
          <a:p>
            <a:pPr lvl="3"/>
            <a:r>
              <a:rPr lang="nl-NL" noProof="0" dirty="0" err="1"/>
              <a:t>Vierde</a:t>
            </a:r>
            <a:r>
              <a:rPr lang="nl-NL" noProof="0" dirty="0"/>
              <a:t> </a:t>
            </a:r>
            <a:r>
              <a:rPr lang="nl-NL" noProof="0" dirty="0" err="1"/>
              <a:t>niveau</a:t>
            </a:r>
            <a:endParaRPr lang="nl-NL" noProof="0" dirty="0"/>
          </a:p>
          <a:p>
            <a:pPr lvl="4"/>
            <a:r>
              <a:rPr lang="nl-NL" noProof="0" dirty="0" err="1"/>
              <a:t>Vijfde</a:t>
            </a:r>
            <a:r>
              <a:rPr lang="nl-NL" noProof="0" dirty="0"/>
              <a:t> </a:t>
            </a:r>
            <a:r>
              <a:rPr lang="nl-NL" noProof="0" dirty="0" err="1"/>
              <a:t>niveau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662735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27413"/>
            <a:ext cx="12192000" cy="3430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9600"/>
            <a:ext cx="10923588" cy="1547813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een titel in te voegen</a:t>
            </a:r>
          </a:p>
        </p:txBody>
      </p:sp>
      <p:sp>
        <p:nvSpPr>
          <p:cNvPr id="9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635000" y="3749486"/>
            <a:ext cx="10925176" cy="1736913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een subtitel in te voegen</a:t>
            </a:r>
          </a:p>
        </p:txBody>
      </p:sp>
      <p:sp>
        <p:nvSpPr>
          <p:cNvPr id="22" name="Tijdelijke aanduiding voor dianummer 21">
            <a:extLst>
              <a:ext uri="{FF2B5EF4-FFF2-40B4-BE49-F238E27FC236}">
                <a16:creationId xmlns:a16="http://schemas.microsoft.com/office/drawing/2014/main" id="{17E1F773-BF9C-4C35-ABBC-BFB53364B3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23" name="Vertrouwelijkheidsniveau">
            <a:extLst>
              <a:ext uri="{FF2B5EF4-FFF2-40B4-BE49-F238E27FC236}">
                <a16:creationId xmlns:a16="http://schemas.microsoft.com/office/drawing/2014/main" id="{9083841F-8AA4-4AEC-93F7-5EDA66B599C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0000" y="6528572"/>
            <a:ext cx="4262437" cy="183600"/>
          </a:xfrm>
        </p:spPr>
        <p:txBody>
          <a:bodyPr anchor="b" anchorCtr="0"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[vertrouwelijkheidsniveau]</a:t>
            </a:r>
          </a:p>
        </p:txBody>
      </p:sp>
      <p:sp>
        <p:nvSpPr>
          <p:cNvPr id="8" name="Tijdelijke aanduiding voor tekst 16">
            <a:extLst>
              <a:ext uri="{FF2B5EF4-FFF2-40B4-BE49-F238E27FC236}">
                <a16:creationId xmlns:a16="http://schemas.microsoft.com/office/drawing/2014/main" id="{631BC45E-EEEE-444C-8340-F4E4E532BFA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0001" y="5486400"/>
            <a:ext cx="5004000" cy="322075"/>
          </a:xfrm>
        </p:spPr>
        <p:txBody>
          <a:bodyPr l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1" name="Tijdelijke aanduiding voor tekst 8">
            <a:extLst>
              <a:ext uri="{FF2B5EF4-FFF2-40B4-BE49-F238E27FC236}">
                <a16:creationId xmlns:a16="http://schemas.microsoft.com/office/drawing/2014/main" id="{24115787-E7BA-4E6B-ACDF-C586817C79B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0000" y="5808475"/>
            <a:ext cx="5004000" cy="34565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nl-NL" dirty="0"/>
              <a:t>Datum presentatie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08FD66A7-5A78-459B-9B7F-13F33318DE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945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0C91930-E0E3-4652-8A0C-E4B528AB5B7B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51AE06CA-FDAB-47E6-9A6B-49429DE85BD5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6069807 w 6096000"/>
              <a:gd name="connsiteY0" fmla="*/ 975600 h 6858000"/>
              <a:gd name="connsiteX1" fmla="*/ 6096000 w 6096000"/>
              <a:gd name="connsiteY1" fmla="*/ 975600 h 6858000"/>
              <a:gd name="connsiteX2" fmla="*/ 6096000 w 6096000"/>
              <a:gd name="connsiteY2" fmla="*/ 1014413 h 6858000"/>
              <a:gd name="connsiteX3" fmla="*/ 6069807 w 6096000"/>
              <a:gd name="connsiteY3" fmla="*/ 1014413 h 6858000"/>
              <a:gd name="connsiteX4" fmla="*/ 0 w 6096000"/>
              <a:gd name="connsiteY4" fmla="*/ 0 h 6858000"/>
              <a:gd name="connsiteX5" fmla="*/ 5777707 w 6096000"/>
              <a:gd name="connsiteY5" fmla="*/ 0 h 6858000"/>
              <a:gd name="connsiteX6" fmla="*/ 5777707 w 6096000"/>
              <a:gd name="connsiteY6" fmla="*/ 1014413 h 6858000"/>
              <a:gd name="connsiteX7" fmla="*/ 5777707 w 6096000"/>
              <a:gd name="connsiteY7" fmla="*/ 1265494 h 6858000"/>
              <a:gd name="connsiteX8" fmla="*/ 5777707 w 6096000"/>
              <a:gd name="connsiteY8" fmla="*/ 1281113 h 6858000"/>
              <a:gd name="connsiteX9" fmla="*/ 6096000 w 6096000"/>
              <a:gd name="connsiteY9" fmla="*/ 1281113 h 6858000"/>
              <a:gd name="connsiteX10" fmla="*/ 6096000 w 6096000"/>
              <a:gd name="connsiteY10" fmla="*/ 6858000 h 6858000"/>
              <a:gd name="connsiteX11" fmla="*/ 5848350 w 6096000"/>
              <a:gd name="connsiteY11" fmla="*/ 6858000 h 6858000"/>
              <a:gd name="connsiteX12" fmla="*/ 0 w 6096000"/>
              <a:gd name="connsiteY1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96000" h="6858000">
                <a:moveTo>
                  <a:pt x="6069807" y="975600"/>
                </a:moveTo>
                <a:lnTo>
                  <a:pt x="6096000" y="975600"/>
                </a:lnTo>
                <a:lnTo>
                  <a:pt x="6096000" y="1014413"/>
                </a:lnTo>
                <a:lnTo>
                  <a:pt x="6069807" y="1014413"/>
                </a:lnTo>
                <a:close/>
                <a:moveTo>
                  <a:pt x="0" y="0"/>
                </a:moveTo>
                <a:lnTo>
                  <a:pt x="5777707" y="0"/>
                </a:lnTo>
                <a:lnTo>
                  <a:pt x="5777707" y="1014413"/>
                </a:lnTo>
                <a:lnTo>
                  <a:pt x="5777707" y="1265494"/>
                </a:lnTo>
                <a:lnTo>
                  <a:pt x="5777707" y="1281113"/>
                </a:lnTo>
                <a:lnTo>
                  <a:pt x="6096000" y="1281113"/>
                </a:lnTo>
                <a:lnTo>
                  <a:pt x="6096000" y="6858000"/>
                </a:lnTo>
                <a:lnTo>
                  <a:pt x="58483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0" tIns="1800000" anchor="t" anchorCtr="1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nl-NL" dirty="0"/>
              <a:t>Klik op het pictogram om een afbeelding in te voegen</a:t>
            </a:r>
          </a:p>
        </p:txBody>
      </p:sp>
      <p:sp>
        <p:nvSpPr>
          <p:cNvPr id="28" name="Vertrouwelijkheidsniveau">
            <a:extLst>
              <a:ext uri="{FF2B5EF4-FFF2-40B4-BE49-F238E27FC236}">
                <a16:creationId xmlns:a16="http://schemas.microsoft.com/office/drawing/2014/main" id="{233E6339-A3B7-4F01-A9A8-3BA0F6CFAD1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53200" y="6528572"/>
            <a:ext cx="4262437" cy="183600"/>
          </a:xfrm>
        </p:spPr>
        <p:txBody>
          <a:bodyPr anchor="b" anchorCtr="0"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[vertrouwelijkheidsniveau]</a:t>
            </a:r>
          </a:p>
        </p:txBody>
      </p:sp>
      <p:sp>
        <p:nvSpPr>
          <p:cNvPr id="29" name="Ondertitel 2">
            <a:extLst>
              <a:ext uri="{FF2B5EF4-FFF2-40B4-BE49-F238E27FC236}">
                <a16:creationId xmlns:a16="http://schemas.microsoft.com/office/drawing/2014/main" id="{CC6EB04B-3622-4850-A8B2-65C85237841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52000" y="3657601"/>
            <a:ext cx="5004000" cy="1828800"/>
          </a:xfr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een subtitel in te voegen</a:t>
            </a:r>
          </a:p>
        </p:txBody>
      </p:sp>
      <p:sp>
        <p:nvSpPr>
          <p:cNvPr id="30" name="Titel 1">
            <a:extLst>
              <a:ext uri="{FF2B5EF4-FFF2-40B4-BE49-F238E27FC236}">
                <a16:creationId xmlns:a16="http://schemas.microsoft.com/office/drawing/2014/main" id="{170997DC-0B66-445A-9CA4-DC2FB480E2D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52000" y="2120417"/>
            <a:ext cx="5004000" cy="1403350"/>
          </a:xfrm>
        </p:spPr>
        <p:txBody>
          <a:bodyPr tIns="0" bIns="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een titel in te voegen</a:t>
            </a:r>
          </a:p>
        </p:txBody>
      </p:sp>
      <p:sp>
        <p:nvSpPr>
          <p:cNvPr id="9" name="Tijdelijke aanduiding voor tekst 16">
            <a:extLst>
              <a:ext uri="{FF2B5EF4-FFF2-40B4-BE49-F238E27FC236}">
                <a16:creationId xmlns:a16="http://schemas.microsoft.com/office/drawing/2014/main" id="{42907EF7-49B3-46B9-ACD2-A3F3E160AF4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52000" y="5486400"/>
            <a:ext cx="5004000" cy="322075"/>
          </a:xfrm>
        </p:spPr>
        <p:txBody>
          <a:bodyPr l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0" name="Tijdelijke aanduiding voor tekst 8">
            <a:extLst>
              <a:ext uri="{FF2B5EF4-FFF2-40B4-BE49-F238E27FC236}">
                <a16:creationId xmlns:a16="http://schemas.microsoft.com/office/drawing/2014/main" id="{DF9EB481-DA3C-4E44-9FE2-E6F7ED8E58A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552000" y="5808475"/>
            <a:ext cx="5004000" cy="34565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nl-NL" dirty="0"/>
              <a:t>Datum presentatie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A0A6A365-BFF5-4B16-B1E9-D831984D56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223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21421F68-1BEF-403F-B0C5-AAC49C6A096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0000" y="2350800"/>
            <a:ext cx="10922400" cy="396406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Klik om tekst in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7E8395B0-5BEF-4071-A7D0-AC6F71F0664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0" name="Vertrouwelijkheidsniveau">
            <a:extLst>
              <a:ext uri="{FF2B5EF4-FFF2-40B4-BE49-F238E27FC236}">
                <a16:creationId xmlns:a16="http://schemas.microsoft.com/office/drawing/2014/main" id="{81E8D0CB-07CC-4FF4-B9A2-3BEAACD9AE9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0000" y="6528572"/>
            <a:ext cx="4262437" cy="183600"/>
          </a:xfrm>
        </p:spPr>
        <p:txBody>
          <a:bodyPr anchor="b" anchorCtr="0"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[vertrouwelijkheidsniveau]</a:t>
            </a:r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4AE61CC0-169D-4A88-BF15-A47DE22E86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Klik om een titel in te voegen</a:t>
            </a:r>
          </a:p>
        </p:txBody>
      </p:sp>
    </p:spTree>
    <p:extLst>
      <p:ext uri="{BB962C8B-B14F-4D97-AF65-F5344CB8AC3E}">
        <p14:creationId xmlns:p14="http://schemas.microsoft.com/office/powerpoint/2010/main" val="1469717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630000" y="2350800"/>
            <a:ext cx="5003800" cy="396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Klik om tekst in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552000" y="2350800"/>
            <a:ext cx="5011200" cy="396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Klik om tekst in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1" name="Tijdelijke aanduiding voor dianummer 10">
            <a:extLst>
              <a:ext uri="{FF2B5EF4-FFF2-40B4-BE49-F238E27FC236}">
                <a16:creationId xmlns:a16="http://schemas.microsoft.com/office/drawing/2014/main" id="{260C6DF3-2547-4188-B44C-E1C924D734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7" name="Vertrouwelijkheidsniveau">
            <a:extLst>
              <a:ext uri="{FF2B5EF4-FFF2-40B4-BE49-F238E27FC236}">
                <a16:creationId xmlns:a16="http://schemas.microsoft.com/office/drawing/2014/main" id="{1B09E170-CA11-4EE2-B82E-0AD6B2F1CC8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0000" y="6528572"/>
            <a:ext cx="4262437" cy="183600"/>
          </a:xfrm>
        </p:spPr>
        <p:txBody>
          <a:bodyPr anchor="b" anchorCtr="0"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[vertrouwelijkheidsniveau]</a:t>
            </a:r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B1CF7121-85E0-45D3-B910-BCF8E25FEC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Klik om een titel in te voegen</a:t>
            </a:r>
          </a:p>
        </p:txBody>
      </p:sp>
    </p:spTree>
    <p:extLst>
      <p:ext uri="{BB962C8B-B14F-4D97-AF65-F5344CB8AC3E}">
        <p14:creationId xmlns:p14="http://schemas.microsoft.com/office/powerpoint/2010/main" val="1380017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gee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6552000" y="2350799"/>
            <a:ext cx="5004000" cy="3963600"/>
          </a:xfrm>
        </p:spPr>
        <p:txBody>
          <a:bodyPr/>
          <a:lstStyle>
            <a:lvl1pPr marL="316800" indent="-316800"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630000" indent="-316800"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 dirty="0"/>
              <a:t>Klik om tekst in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A7984020-B91C-4CFF-88ED-501B2109C660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F17C0AA7-9F88-4479-B7CF-C1BB31AB870A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4594225 w 6096000"/>
              <a:gd name="connsiteY1" fmla="*/ 0 h 6858000"/>
              <a:gd name="connsiteX2" fmla="*/ 5848350 w 6096000"/>
              <a:gd name="connsiteY2" fmla="*/ 0 h 6858000"/>
              <a:gd name="connsiteX3" fmla="*/ 5862637 w 6096000"/>
              <a:gd name="connsiteY3" fmla="*/ 0 h 6858000"/>
              <a:gd name="connsiteX4" fmla="*/ 5862637 w 6096000"/>
              <a:gd name="connsiteY4" fmla="*/ 711244 h 6858000"/>
              <a:gd name="connsiteX5" fmla="*/ 6096000 w 6096000"/>
              <a:gd name="connsiteY5" fmla="*/ 711244 h 6858000"/>
              <a:gd name="connsiteX6" fmla="*/ 6096000 w 6096000"/>
              <a:gd name="connsiteY6" fmla="*/ 975600 h 6858000"/>
              <a:gd name="connsiteX7" fmla="*/ 6096000 w 6096000"/>
              <a:gd name="connsiteY7" fmla="*/ 1431131 h 6858000"/>
              <a:gd name="connsiteX8" fmla="*/ 6096000 w 6096000"/>
              <a:gd name="connsiteY8" fmla="*/ 6858000 h 6858000"/>
              <a:gd name="connsiteX9" fmla="*/ 5848350 w 6096000"/>
              <a:gd name="connsiteY9" fmla="*/ 6858000 h 6858000"/>
              <a:gd name="connsiteX10" fmla="*/ 0 w 6096000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4594225" y="0"/>
                </a:lnTo>
                <a:lnTo>
                  <a:pt x="5848350" y="0"/>
                </a:lnTo>
                <a:lnTo>
                  <a:pt x="5862637" y="0"/>
                </a:lnTo>
                <a:lnTo>
                  <a:pt x="5862637" y="711244"/>
                </a:lnTo>
                <a:lnTo>
                  <a:pt x="6096000" y="711244"/>
                </a:lnTo>
                <a:lnTo>
                  <a:pt x="6096000" y="975600"/>
                </a:lnTo>
                <a:lnTo>
                  <a:pt x="6096000" y="1431131"/>
                </a:lnTo>
                <a:lnTo>
                  <a:pt x="6096000" y="6858000"/>
                </a:lnTo>
                <a:lnTo>
                  <a:pt x="58483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vert="horz" wrap="square" tIns="1800000" anchor="t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Klik op het pictogram om een afbeelding in te voegen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4C1E2EA9-BE63-4625-B099-2271F692DE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281950"/>
            <a:ext cx="5004000" cy="106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een titel in te voegen</a:t>
            </a:r>
          </a:p>
        </p:txBody>
      </p:sp>
      <p:sp>
        <p:nvSpPr>
          <p:cNvPr id="7" name="Vertrouwelijkheidsniveau">
            <a:extLst>
              <a:ext uri="{FF2B5EF4-FFF2-40B4-BE49-F238E27FC236}">
                <a16:creationId xmlns:a16="http://schemas.microsoft.com/office/drawing/2014/main" id="{6C2A6650-CEC0-489B-BFC0-04E78F01962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53200" y="6528572"/>
            <a:ext cx="4262437" cy="183600"/>
          </a:xfrm>
        </p:spPr>
        <p:txBody>
          <a:bodyPr anchor="b" anchorCtr="0"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[vertrouwelijkheidsniveau]</a:t>
            </a:r>
          </a:p>
        </p:txBody>
      </p:sp>
    </p:spTree>
    <p:extLst>
      <p:ext uri="{BB962C8B-B14F-4D97-AF65-F5344CB8AC3E}">
        <p14:creationId xmlns:p14="http://schemas.microsoft.com/office/powerpoint/2010/main" val="153694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gee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 hasCustomPrompt="1"/>
          </p:nvPr>
        </p:nvSpPr>
        <p:spPr>
          <a:xfrm>
            <a:off x="630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een titel in te voegen</a:t>
            </a:r>
          </a:p>
        </p:txBody>
      </p:sp>
      <p:sp>
        <p:nvSpPr>
          <p:cNvPr id="4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630000" y="5298141"/>
            <a:ext cx="10923588" cy="923272"/>
          </a:xfrm>
        </p:spPr>
        <p:txBody>
          <a:bodyPr lIns="0" tIns="0" rIns="0">
            <a:normAutofit/>
          </a:bodyPr>
          <a:lstStyle>
            <a:lvl1pPr marL="0" indent="0" algn="l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een subtitel in te voegen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B8E684C-7D4C-426C-AC24-E424245763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C93B359-CF0D-4389-949E-16A33FCBB3EC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2" name="Vertrouwelijkheidsniveau">
            <a:extLst>
              <a:ext uri="{FF2B5EF4-FFF2-40B4-BE49-F238E27FC236}">
                <a16:creationId xmlns:a16="http://schemas.microsoft.com/office/drawing/2014/main" id="{D32BCAE4-C367-4016-B734-236CBBFED4D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0000" y="6528572"/>
            <a:ext cx="4262437" cy="183600"/>
          </a:xfrm>
        </p:spPr>
        <p:txBody>
          <a:bodyPr anchor="b" anchorCtr="0">
            <a:noAutofit/>
          </a:bodyPr>
          <a:lstStyle>
            <a:lvl1pPr marL="0" indent="0">
              <a:buNone/>
              <a:defRPr sz="9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[vertrouwelijkheidsniveau]</a:t>
            </a:r>
          </a:p>
        </p:txBody>
      </p:sp>
    </p:spTree>
    <p:extLst>
      <p:ext uri="{BB962C8B-B14F-4D97-AF65-F5344CB8AC3E}">
        <p14:creationId xmlns:p14="http://schemas.microsoft.com/office/powerpoint/2010/main" val="23913976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verticaal ge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0FA47D1B-42CA-4E2B-B2E8-239884DF4BD3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5498305 w 6096000"/>
              <a:gd name="connsiteY1" fmla="*/ 0 h 6858000"/>
              <a:gd name="connsiteX2" fmla="*/ 5853600 w 6096000"/>
              <a:gd name="connsiteY2" fmla="*/ 0 h 6858000"/>
              <a:gd name="connsiteX3" fmla="*/ 5862636 w 6096000"/>
              <a:gd name="connsiteY3" fmla="*/ 0 h 6858000"/>
              <a:gd name="connsiteX4" fmla="*/ 5862636 w 6096000"/>
              <a:gd name="connsiteY4" fmla="*/ 712471 h 6858000"/>
              <a:gd name="connsiteX5" fmla="*/ 6096000 w 6096000"/>
              <a:gd name="connsiteY5" fmla="*/ 712471 h 6858000"/>
              <a:gd name="connsiteX6" fmla="*/ 6096000 w 6096000"/>
              <a:gd name="connsiteY6" fmla="*/ 961200 h 6858000"/>
              <a:gd name="connsiteX7" fmla="*/ 6096000 w 6096000"/>
              <a:gd name="connsiteY7" fmla="*/ 1891881 h 6858000"/>
              <a:gd name="connsiteX8" fmla="*/ 6096000 w 6096000"/>
              <a:gd name="connsiteY8" fmla="*/ 6858000 h 6858000"/>
              <a:gd name="connsiteX9" fmla="*/ 0 w 6096000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498305" y="0"/>
                </a:lnTo>
                <a:lnTo>
                  <a:pt x="5853600" y="0"/>
                </a:lnTo>
                <a:lnTo>
                  <a:pt x="5862636" y="0"/>
                </a:lnTo>
                <a:lnTo>
                  <a:pt x="5862636" y="712471"/>
                </a:lnTo>
                <a:lnTo>
                  <a:pt x="6096000" y="712471"/>
                </a:lnTo>
                <a:lnTo>
                  <a:pt x="6096000" y="961200"/>
                </a:lnTo>
                <a:lnTo>
                  <a:pt x="6096000" y="1891881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6552000" y="1052513"/>
            <a:ext cx="5004000" cy="5168900"/>
          </a:xfrm>
        </p:spPr>
        <p:txBody>
          <a:bodyPr anchor="ctr" anchorCtr="0"/>
          <a:lstStyle>
            <a:lvl1pPr>
              <a:defRPr/>
            </a:lvl1pPr>
          </a:lstStyle>
          <a:p>
            <a:pPr lvl="0"/>
            <a:r>
              <a:rPr lang="nl-NL" dirty="0"/>
              <a:t>Klik om tekst in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F508C5A-8D78-4219-976E-46DFA0C4F8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000" y="3039154"/>
            <a:ext cx="5003800" cy="106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een titel in te voegen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11F2E84-2AC4-4E76-AB35-4DF5275224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6" name="Vertrouwelijkheidsniveau">
            <a:extLst>
              <a:ext uri="{FF2B5EF4-FFF2-40B4-BE49-F238E27FC236}">
                <a16:creationId xmlns:a16="http://schemas.microsoft.com/office/drawing/2014/main" id="{42A8670A-3771-498C-BCA7-1CEC86864E8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0000" y="6528572"/>
            <a:ext cx="4262437" cy="183600"/>
          </a:xfrm>
        </p:spPr>
        <p:txBody>
          <a:bodyPr anchor="b" anchorCtr="0"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[vertrouwelijkheidsniveau]</a:t>
            </a:r>
          </a:p>
        </p:txBody>
      </p:sp>
    </p:spTree>
    <p:extLst>
      <p:ext uri="{BB962C8B-B14F-4D97-AF65-F5344CB8AC3E}">
        <p14:creationId xmlns:p14="http://schemas.microsoft.com/office/powerpoint/2010/main" val="23063622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6" hasCustomPrompt="1"/>
          </p:nvPr>
        </p:nvSpPr>
        <p:spPr>
          <a:xfrm>
            <a:off x="6552000" y="2350800"/>
            <a:ext cx="5004000" cy="396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Klik om tekst in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4" name="Tijdelijke aanduiding voor dianummer 13">
            <a:extLst>
              <a:ext uri="{FF2B5EF4-FFF2-40B4-BE49-F238E27FC236}">
                <a16:creationId xmlns:a16="http://schemas.microsoft.com/office/drawing/2014/main" id="{0E24862E-A238-48C9-966B-53C0A9936E1E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7" name="Titel 16">
            <a:extLst>
              <a:ext uri="{FF2B5EF4-FFF2-40B4-BE49-F238E27FC236}">
                <a16:creationId xmlns:a16="http://schemas.microsoft.com/office/drawing/2014/main" id="{9C42D806-99A5-4854-9BB7-C93AB66EA3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281950"/>
            <a:ext cx="5004000" cy="10692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Klik om een titel in te voegen</a:t>
            </a:r>
          </a:p>
        </p:txBody>
      </p:sp>
      <p:sp>
        <p:nvSpPr>
          <p:cNvPr id="7" name="Vertrouwelijkheidsniveau">
            <a:extLst>
              <a:ext uri="{FF2B5EF4-FFF2-40B4-BE49-F238E27FC236}">
                <a16:creationId xmlns:a16="http://schemas.microsoft.com/office/drawing/2014/main" id="{4BAFB278-E939-4041-A70B-47CB8943C72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53200" y="6528572"/>
            <a:ext cx="4262437" cy="183600"/>
          </a:xfrm>
        </p:spPr>
        <p:txBody>
          <a:bodyPr anchor="b" anchorCtr="0"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[vertrouwelijkheidsniveau]</a:t>
            </a:r>
          </a:p>
        </p:txBody>
      </p:sp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F4CFC7BE-2502-4C51-AFEA-F92D97467734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4594225 w 6096000"/>
              <a:gd name="connsiteY1" fmla="*/ 0 h 6858000"/>
              <a:gd name="connsiteX2" fmla="*/ 5848350 w 6096000"/>
              <a:gd name="connsiteY2" fmla="*/ 0 h 6858000"/>
              <a:gd name="connsiteX3" fmla="*/ 5862637 w 6096000"/>
              <a:gd name="connsiteY3" fmla="*/ 0 h 6858000"/>
              <a:gd name="connsiteX4" fmla="*/ 5862637 w 6096000"/>
              <a:gd name="connsiteY4" fmla="*/ 711244 h 6858000"/>
              <a:gd name="connsiteX5" fmla="*/ 6096000 w 6096000"/>
              <a:gd name="connsiteY5" fmla="*/ 711244 h 6858000"/>
              <a:gd name="connsiteX6" fmla="*/ 6096000 w 6096000"/>
              <a:gd name="connsiteY6" fmla="*/ 975600 h 6858000"/>
              <a:gd name="connsiteX7" fmla="*/ 6096000 w 6096000"/>
              <a:gd name="connsiteY7" fmla="*/ 1431131 h 6858000"/>
              <a:gd name="connsiteX8" fmla="*/ 6096000 w 6096000"/>
              <a:gd name="connsiteY8" fmla="*/ 6858000 h 6858000"/>
              <a:gd name="connsiteX9" fmla="*/ 5848350 w 6096000"/>
              <a:gd name="connsiteY9" fmla="*/ 6858000 h 6858000"/>
              <a:gd name="connsiteX10" fmla="*/ 0 w 6096000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4594225" y="0"/>
                </a:lnTo>
                <a:lnTo>
                  <a:pt x="5848350" y="0"/>
                </a:lnTo>
                <a:lnTo>
                  <a:pt x="5862637" y="0"/>
                </a:lnTo>
                <a:lnTo>
                  <a:pt x="5862637" y="711244"/>
                </a:lnTo>
                <a:lnTo>
                  <a:pt x="6096000" y="711244"/>
                </a:lnTo>
                <a:lnTo>
                  <a:pt x="6096000" y="975600"/>
                </a:lnTo>
                <a:lnTo>
                  <a:pt x="6096000" y="1431131"/>
                </a:lnTo>
                <a:lnTo>
                  <a:pt x="6096000" y="6858000"/>
                </a:lnTo>
                <a:lnTo>
                  <a:pt x="58483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vert="horz" wrap="square" tIns="1800000" anchor="t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Klik op het pictogram om een afbeelding in te voegen</a:t>
            </a:r>
          </a:p>
        </p:txBody>
      </p:sp>
    </p:spTree>
    <p:extLst>
      <p:ext uri="{BB962C8B-B14F-4D97-AF65-F5344CB8AC3E}">
        <p14:creationId xmlns:p14="http://schemas.microsoft.com/office/powerpoint/2010/main" val="1729838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0000" y="1281950"/>
            <a:ext cx="10933200" cy="10692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0000" y="2349499"/>
            <a:ext cx="10933200" cy="39636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0C4A9ED-10BC-4655-9631-74B32DCB2A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8400" y="6528572"/>
            <a:ext cx="511200" cy="1836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C93B359-CF0D-4389-949E-16A33FCBB3EC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113A800-9FFB-4505-9B39-BBE671EBBBE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6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857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666" r:id="rId2"/>
    <p:sldLayoutId id="2147483725" r:id="rId3"/>
    <p:sldLayoutId id="2147483731" r:id="rId4"/>
    <p:sldLayoutId id="2147483652" r:id="rId5"/>
    <p:sldLayoutId id="2147483728" r:id="rId6"/>
    <p:sldLayoutId id="2147483689" r:id="rId7"/>
    <p:sldLayoutId id="2147483730" r:id="rId8"/>
    <p:sldLayoutId id="2147483729" r:id="rId9"/>
    <p:sldLayoutId id="2147483716" r:id="rId10"/>
    <p:sldLayoutId id="2147483667" r:id="rId11"/>
    <p:sldLayoutId id="214748372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Tx/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Tx/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Tx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Tx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Verdana" panose="020B060403050404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50000"/>
            <a:lumOff val="50000"/>
          </a:schemeClr>
        </a:buClr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Clr>
          <a:schemeClr val="bg1"/>
        </a:buClr>
        <a:buSzPct val="25000"/>
        <a:buFont typeface="Verdana" panose="020B0604030504040204" pitchFamily="34" charset="0"/>
        <a:buChar char="'"/>
        <a:defRPr sz="1200" b="1" i="0" kern="1200">
          <a:solidFill>
            <a:schemeClr val="accent1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Clr>
          <a:schemeClr val="bg1"/>
        </a:buClr>
        <a:buSzPct val="25000"/>
        <a:buFont typeface="Verdana" panose="020B0604030504040204" pitchFamily="34" charset="0"/>
        <a:buChar char="'"/>
        <a:defRPr sz="1200" i="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50000"/>
            <a:lumOff val="50000"/>
          </a:schemeClr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" name="shpKleurvlakBoven"/>
          <p:cNvSpPr>
            <a:spLocks noChangeArrowheads="1"/>
          </p:cNvSpPr>
          <p:nvPr/>
        </p:nvSpPr>
        <p:spPr bwMode="auto">
          <a:xfrm flipV="1">
            <a:off x="5918201" y="6541201"/>
            <a:ext cx="2500900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10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97" name="shpKleurvlakOnder" descr="Bar_Bottom"/>
          <p:cNvSpPr>
            <a:spLocks noChangeArrowheads="1"/>
          </p:cNvSpPr>
          <p:nvPr/>
        </p:nvSpPr>
        <p:spPr bwMode="auto">
          <a:xfrm>
            <a:off x="0" y="6318000"/>
            <a:ext cx="12192000" cy="539750"/>
          </a:xfrm>
          <a:prstGeom prst="rect">
            <a:avLst/>
          </a:prstGeom>
          <a:solidFill>
            <a:srgbClr val="F9E11E"/>
          </a:solidFill>
          <a:ln>
            <a:noFill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70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4000" y="2070000"/>
            <a:ext cx="11203200" cy="41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err="1"/>
              <a:t>Klik</a:t>
            </a:r>
            <a:r>
              <a:rPr lang="nl-NL" dirty="0"/>
              <a:t> </a:t>
            </a:r>
            <a:r>
              <a:rPr lang="nl-NL" dirty="0" err="1"/>
              <a:t>om</a:t>
            </a:r>
            <a:r>
              <a:rPr lang="nl-NL" dirty="0"/>
              <a:t> het </a:t>
            </a:r>
            <a:r>
              <a:rPr lang="nl-NL" dirty="0" err="1"/>
              <a:t>opmaakprofiel</a:t>
            </a:r>
            <a:r>
              <a:rPr lang="nl-NL" dirty="0"/>
              <a:t> van de </a:t>
            </a:r>
            <a:r>
              <a:rPr lang="nl-NL" dirty="0" err="1"/>
              <a:t>modeltekst</a:t>
            </a:r>
            <a:r>
              <a:rPr lang="nl-NL" dirty="0"/>
              <a:t> </a:t>
            </a:r>
            <a:r>
              <a:rPr lang="nl-NL" dirty="0" err="1"/>
              <a:t>te</a:t>
            </a:r>
            <a:r>
              <a:rPr lang="nl-NL" dirty="0"/>
              <a:t> </a:t>
            </a:r>
            <a:r>
              <a:rPr lang="nl-NL" dirty="0" err="1"/>
              <a:t>bewerken</a:t>
            </a:r>
            <a:endParaRPr lang="nl-NL" dirty="0"/>
          </a:p>
          <a:p>
            <a:pPr lvl="1"/>
            <a:r>
              <a:rPr lang="nl-NL" dirty="0"/>
              <a:t>Tweede </a:t>
            </a:r>
            <a:r>
              <a:rPr lang="nl-NL" dirty="0" err="1"/>
              <a:t>niveau</a:t>
            </a:r>
            <a:r>
              <a:rPr lang="nl-NL" dirty="0"/>
              <a:t> </a:t>
            </a:r>
          </a:p>
          <a:p>
            <a:pPr lvl="2"/>
            <a:r>
              <a:rPr lang="nl-NL" dirty="0" err="1"/>
              <a:t>Derde</a:t>
            </a:r>
            <a:r>
              <a:rPr lang="nl-NL" dirty="0"/>
              <a:t> niveau</a:t>
            </a:r>
          </a:p>
          <a:p>
            <a:pPr lvl="4"/>
            <a:r>
              <a:rPr lang="nl-NL" dirty="0"/>
              <a:t> Vierde niveau</a:t>
            </a:r>
          </a:p>
          <a:p>
            <a:pPr lvl="5"/>
            <a:r>
              <a:rPr lang="nl-NL" sz="1800" dirty="0"/>
              <a:t>Vijfde niveau</a:t>
            </a:r>
            <a:endParaRPr lang="nl-NL" dirty="0"/>
          </a:p>
        </p:txBody>
      </p:sp>
      <p:sp>
        <p:nvSpPr>
          <p:cNvPr id="1095" name="shpTekst" descr="Bar_Top"/>
          <p:cNvSpPr>
            <a:spLocks noChangeArrowheads="1"/>
          </p:cNvSpPr>
          <p:nvPr/>
        </p:nvSpPr>
        <p:spPr bwMode="auto">
          <a:xfrm>
            <a:off x="0" y="1"/>
            <a:ext cx="12192000" cy="1071563"/>
          </a:xfrm>
          <a:prstGeom prst="rect">
            <a:avLst/>
          </a:prstGeom>
          <a:solidFill>
            <a:srgbClr val="F9E11E"/>
          </a:solidFill>
          <a:ln>
            <a:noFill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18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69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624000" y="1295999"/>
            <a:ext cx="11203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nl-NL" noProof="0" dirty="0"/>
          </a:p>
        </p:txBody>
      </p:sp>
      <p:sp>
        <p:nvSpPr>
          <p:cNvPr id="1100" name="shpBeeldmerk"/>
          <p:cNvSpPr>
            <a:spLocks noChangeArrowheads="1"/>
          </p:cNvSpPr>
          <p:nvPr/>
        </p:nvSpPr>
        <p:spPr bwMode="auto">
          <a:xfrm>
            <a:off x="624000" y="6613200"/>
            <a:ext cx="2539200" cy="11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DD62E13F-49FF-4F5B-8E2D-F997ACAF2D81}" type="slidenum">
              <a:rPr lang="nl-NL" sz="1000">
                <a:solidFill>
                  <a:srgbClr val="000000"/>
                </a:solidFill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nl-NL" sz="10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13" name="ZwarteBalk" hidden="1"/>
          <p:cNvSpPr>
            <a:spLocks noChangeArrowheads="1"/>
          </p:cNvSpPr>
          <p:nvPr/>
        </p:nvSpPr>
        <p:spPr bwMode="auto">
          <a:xfrm>
            <a:off x="11857568" y="0"/>
            <a:ext cx="334433" cy="68580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nl-NL" sz="2200">
              <a:solidFill>
                <a:srgbClr val="000000"/>
              </a:solidFill>
            </a:endParaRPr>
          </a:p>
        </p:txBody>
      </p:sp>
      <p:pic>
        <p:nvPicPr>
          <p:cNvPr id="1121" name="LogoLandmacht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80618" y="5216"/>
            <a:ext cx="586316" cy="8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Date Placeholder 1" descr="Date"/>
          <p:cNvSpPr>
            <a:spLocks noGrp="1"/>
          </p:cNvSpPr>
          <p:nvPr>
            <p:ph type="dt" sz="half" idx="2"/>
          </p:nvPr>
        </p:nvSpPr>
        <p:spPr>
          <a:xfrm>
            <a:off x="9686400" y="6613200"/>
            <a:ext cx="2011200" cy="118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fld id="{C8A9CFE7-5C2A-4F72-9A06-E847A405BDFE}" type="datetime4">
              <a:rPr lang="nl-NL" smtClean="0">
                <a:solidFill>
                  <a:srgbClr val="000000"/>
                </a:solidFill>
              </a:rPr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t>19 maart 2024</a:t>
            </a:fld>
            <a:endParaRPr lang="nl-N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313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aseline="0">
          <a:solidFill>
            <a:srgbClr val="007BC7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E17000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E17000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E17000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E17000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E17000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E17000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E17000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E17000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ts val="423"/>
        </a:spcBef>
        <a:spcAft>
          <a:spcPct val="0"/>
        </a:spcAft>
        <a:buFont typeface="Arial" pitchFamily="34" charset="0"/>
        <a:buChar char="•"/>
        <a:defRPr sz="1800">
          <a:solidFill>
            <a:srgbClr val="000000"/>
          </a:solidFill>
          <a:latin typeface="+mn-lt"/>
          <a:ea typeface="+mn-ea"/>
          <a:cs typeface="+mn-cs"/>
        </a:defRPr>
      </a:lvl1pPr>
      <a:lvl2pPr marL="741600" indent="-284400" algn="l" rtl="0" eaLnBrk="1" fontAlgn="base" hangingPunct="1">
        <a:spcBef>
          <a:spcPts val="423"/>
        </a:spcBef>
        <a:spcAft>
          <a:spcPct val="0"/>
        </a:spcAft>
        <a:buFont typeface="Verdana" pitchFamily="34" charset="0"/>
        <a:buChar char="–"/>
        <a:defRPr sz="1800">
          <a:solidFill>
            <a:srgbClr val="000000"/>
          </a:solidFill>
          <a:latin typeface="+mn-lt"/>
        </a:defRPr>
      </a:lvl2pPr>
      <a:lvl3pPr marL="965200" indent="-342900" algn="l" rtl="0" eaLnBrk="1" fontAlgn="base" hangingPunct="1">
        <a:spcBef>
          <a:spcPts val="423"/>
        </a:spcBef>
        <a:spcAft>
          <a:spcPct val="0"/>
        </a:spcAft>
        <a:buFont typeface="Arial" pitchFamily="34" charset="0"/>
        <a:buChar char="•"/>
        <a:defRPr sz="1800">
          <a:solidFill>
            <a:srgbClr val="000000"/>
          </a:solidFill>
          <a:latin typeface="+mn-lt"/>
        </a:defRPr>
      </a:lvl3pPr>
      <a:lvl4pPr marL="989013" indent="0" algn="l" rtl="0" eaLnBrk="1" fontAlgn="base" hangingPunct="1">
        <a:spcBef>
          <a:spcPct val="5000"/>
        </a:spcBef>
        <a:spcAft>
          <a:spcPct val="0"/>
        </a:spcAft>
        <a:buFont typeface="Verdana" pitchFamily="34" charset="0"/>
        <a:buNone/>
        <a:defRPr sz="2200">
          <a:solidFill>
            <a:srgbClr val="000000"/>
          </a:solidFill>
          <a:latin typeface="+mn-lt"/>
        </a:defRPr>
      </a:lvl4pPr>
      <a:lvl5pPr marL="1631950" indent="-285750" algn="l" rtl="0" eaLnBrk="1" fontAlgn="base" hangingPunct="1">
        <a:spcBef>
          <a:spcPts val="423"/>
        </a:spcBef>
        <a:spcAft>
          <a:spcPct val="0"/>
        </a:spcAft>
        <a:buFont typeface="Verdana" pitchFamily="34" charset="0"/>
        <a:buChar char="–"/>
        <a:defRPr sz="1800" baseline="0">
          <a:solidFill>
            <a:srgbClr val="000000"/>
          </a:solidFill>
          <a:latin typeface="+mn-lt"/>
        </a:defRPr>
      </a:lvl5pPr>
      <a:lvl6pPr marL="1803400" algn="l" rtl="0" eaLnBrk="1" fontAlgn="base" hangingPunct="1">
        <a:spcBef>
          <a:spcPts val="423"/>
        </a:spcBef>
        <a:spcAft>
          <a:spcPct val="0"/>
        </a:spcAft>
        <a:buFont typeface="Verdana" pitchFamily="34" charset="0"/>
        <a:buChar char="»"/>
        <a:defRPr sz="1800" baseline="0">
          <a:solidFill>
            <a:srgbClr val="000000"/>
          </a:solidFill>
          <a:latin typeface="+mn-lt"/>
        </a:defRPr>
      </a:lvl6pPr>
      <a:lvl7pPr marL="2260600" algn="l" rtl="0" eaLnBrk="1" fontAlgn="base" hangingPunct="1">
        <a:spcBef>
          <a:spcPct val="5000"/>
        </a:spcBef>
        <a:spcAft>
          <a:spcPct val="0"/>
        </a:spcAft>
        <a:buFont typeface="Verdana" pitchFamily="34" charset="0"/>
        <a:buChar char="»"/>
        <a:defRPr sz="2200">
          <a:solidFill>
            <a:srgbClr val="000000"/>
          </a:solidFill>
          <a:latin typeface="+mn-lt"/>
        </a:defRPr>
      </a:lvl7pPr>
      <a:lvl8pPr marL="2717800" algn="l" rtl="0" eaLnBrk="1" fontAlgn="base" hangingPunct="1">
        <a:spcBef>
          <a:spcPct val="5000"/>
        </a:spcBef>
        <a:spcAft>
          <a:spcPct val="0"/>
        </a:spcAft>
        <a:buFont typeface="Verdana" pitchFamily="34" charset="0"/>
        <a:buChar char="»"/>
        <a:defRPr sz="2200">
          <a:solidFill>
            <a:srgbClr val="000000"/>
          </a:solidFill>
          <a:latin typeface="+mn-lt"/>
        </a:defRPr>
      </a:lvl8pPr>
      <a:lvl9pPr marL="3175000" algn="l" rtl="0" eaLnBrk="1" fontAlgn="base" hangingPunct="1">
        <a:spcBef>
          <a:spcPct val="5000"/>
        </a:spcBef>
        <a:spcAft>
          <a:spcPct val="0"/>
        </a:spcAft>
        <a:buFont typeface="Verdana" pitchFamily="34" charset="0"/>
        <a:buChar char="»"/>
        <a:defRPr sz="2200">
          <a:solidFill>
            <a:srgbClr val="000000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Agenda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19.00 u. – 19.05 u.	Opening door Tim van der Toorn</a:t>
            </a:r>
          </a:p>
          <a:p>
            <a:r>
              <a:rPr lang="nl-NL" dirty="0"/>
              <a:t>19.05 u. – 19.15 u.	Toelichting op het ontwerp door Susanne Groot</a:t>
            </a:r>
          </a:p>
          <a:p>
            <a:r>
              <a:rPr lang="nl-NL" dirty="0"/>
              <a:t>19.15 u. – </a:t>
            </a:r>
            <a:r>
              <a:rPr lang="nl-NL" dirty="0" smtClean="0"/>
              <a:t>19.20 </a:t>
            </a:r>
            <a:r>
              <a:rPr lang="nl-NL" dirty="0"/>
              <a:t>u.	Toelichting op het proces door Ehsan Nouzari</a:t>
            </a:r>
          </a:p>
          <a:p>
            <a:endParaRPr lang="nl-NL" dirty="0"/>
          </a:p>
          <a:p>
            <a:r>
              <a:rPr lang="nl-NL" dirty="0" smtClean="0"/>
              <a:t>19.20 </a:t>
            </a:r>
            <a:r>
              <a:rPr lang="nl-NL" dirty="0"/>
              <a:t>u. – 20.50 u.	Aan tafels in gesprek</a:t>
            </a:r>
          </a:p>
          <a:p>
            <a:r>
              <a:rPr lang="nl-NL" dirty="0"/>
              <a:t>20.50 u. – 21.00 u.  Afronding gesprekken</a:t>
            </a:r>
          </a:p>
          <a:p>
            <a:r>
              <a:rPr lang="nl-NL" dirty="0"/>
              <a:t>21.00 u.		Einde van de informatieavond</a:t>
            </a:r>
          </a:p>
        </p:txBody>
      </p:sp>
    </p:spTree>
    <p:extLst>
      <p:ext uri="{BB962C8B-B14F-4D97-AF65-F5344CB8AC3E}">
        <p14:creationId xmlns:p14="http://schemas.microsoft.com/office/powerpoint/2010/main" val="1596111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028B64-D1DC-9C6C-8980-0A22D3ABE1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70D102-7D43-32C5-E5DB-8CD1D2514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Behoud bomen Hel- en Zuilespolder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2EA01BC1-F98C-1FCF-5676-532856A97A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40779" y="2070000"/>
            <a:ext cx="6186838" cy="4140000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Omgang met bomen:</a:t>
            </a:r>
          </a:p>
          <a:p>
            <a:r>
              <a:rPr lang="nl-NL" dirty="0">
                <a:solidFill>
                  <a:srgbClr val="7030A0"/>
                </a:solidFill>
              </a:rPr>
              <a:t>Paars: wilgen </a:t>
            </a:r>
            <a:r>
              <a:rPr lang="nl-NL" dirty="0" err="1">
                <a:solidFill>
                  <a:srgbClr val="7030A0"/>
                </a:solidFill>
              </a:rPr>
              <a:t>herplanten</a:t>
            </a:r>
            <a:r>
              <a:rPr lang="nl-NL" dirty="0">
                <a:solidFill>
                  <a:srgbClr val="7030A0"/>
                </a:solidFill>
              </a:rPr>
              <a:t>/weghalen</a:t>
            </a:r>
          </a:p>
          <a:p>
            <a:r>
              <a:rPr lang="nl-NL" dirty="0">
                <a:solidFill>
                  <a:srgbClr val="FF0000"/>
                </a:solidFill>
              </a:rPr>
              <a:t>Rood: Verwijderen en compenseren op de hoge delen</a:t>
            </a:r>
          </a:p>
          <a:p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Blauw: omvormen tot zachthout ooibos (geen actie)</a:t>
            </a:r>
          </a:p>
          <a:p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6D910EC-DC7B-7E00-ED3A-24101149AD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41" t="3336" r="1762" b="620"/>
          <a:stretch/>
        </p:blipFill>
        <p:spPr>
          <a:xfrm>
            <a:off x="364383" y="2070000"/>
            <a:ext cx="4874367" cy="4162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23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9E2E03-F0DC-D73B-5882-1A9A370ED8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87C769-6236-D36F-F6CB-D8A581841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Ontwerp Wantij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59F0F40-9994-DA82-B481-B433DA83C6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000" y="2085569"/>
            <a:ext cx="7023709" cy="4125539"/>
          </a:xfrm>
          <a:prstGeom prst="rect">
            <a:avLst/>
          </a:prstGeom>
        </p:spPr>
      </p:pic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75307AD-FF0E-A116-C9A1-C691036749E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038363F-C4C8-76A3-3E54-965CBABF70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0764" y="4625526"/>
            <a:ext cx="6756436" cy="158447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9849550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Wat is een projectbesluit?</a:t>
            </a:r>
            <a:endParaRPr lang="nl-NL" dirty="0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1"/>
          </p:nvPr>
        </p:nvSpPr>
        <p:spPr>
          <a:xfrm>
            <a:off x="624000" y="2070000"/>
            <a:ext cx="11203200" cy="4140000"/>
          </a:xfrm>
        </p:spPr>
        <p:txBody>
          <a:bodyPr/>
          <a:lstStyle/>
          <a:p>
            <a:pPr marL="0" indent="0" algn="ctr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De Minister van Infrastructuur en Waterstaat heeft </a:t>
            </a:r>
            <a:r>
              <a:rPr lang="nl-NL" dirty="0" smtClean="0"/>
              <a:t>in november 2023 besloten om </a:t>
            </a:r>
            <a:r>
              <a:rPr lang="nl-NL" dirty="0"/>
              <a:t>een projectbesluit voor te bereiden voor de geplande KRW maatregelen</a:t>
            </a:r>
            <a:r>
              <a:rPr lang="nl-NL" dirty="0" smtClean="0"/>
              <a:t>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P</a:t>
            </a:r>
            <a:r>
              <a:rPr lang="nl-NL" dirty="0" smtClean="0"/>
              <a:t>rojectbesluit is een wettelijk instrument die de Rijksoverheid kan toepassen om de realisatie van ruimtelijke projecten mogelijk te maken met een nationaal of internationaal belang.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/>
              <a:t>Met een projectbesluit kan de Rijksoverheid ruimtelijke plannen realiseren zonder dat een positief gemeenteraadsbesluit nodig is.</a:t>
            </a:r>
          </a:p>
        </p:txBody>
      </p:sp>
    </p:spTree>
    <p:extLst>
      <p:ext uri="{BB962C8B-B14F-4D97-AF65-F5344CB8AC3E}">
        <p14:creationId xmlns:p14="http://schemas.microsoft.com/office/powerpoint/2010/main" val="14785327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Planning tot eind 2027 (deadline KRW)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1"/>
          </p:nvPr>
        </p:nvSpPr>
        <p:spPr>
          <a:xfrm>
            <a:off x="624000" y="2070000"/>
            <a:ext cx="11203617" cy="4140000"/>
          </a:xfrm>
        </p:spPr>
        <p:txBody>
          <a:bodyPr/>
          <a:lstStyle/>
          <a:p>
            <a:pPr lvl="0"/>
            <a:r>
              <a:rPr lang="nl-NL" dirty="0"/>
              <a:t>Q2 </a:t>
            </a:r>
            <a:r>
              <a:rPr lang="nl-NL" dirty="0" smtClean="0"/>
              <a:t>2024</a:t>
            </a:r>
            <a:r>
              <a:rPr lang="nl-NL"/>
              <a:t>	</a:t>
            </a:r>
            <a:r>
              <a:rPr lang="nl-NL" smtClean="0"/>
              <a:t>-&gt; </a:t>
            </a:r>
            <a:r>
              <a:rPr lang="nl-NL" dirty="0" smtClean="0"/>
              <a:t>Afronden voorbereiding </a:t>
            </a:r>
            <a:r>
              <a:rPr lang="nl-NL" dirty="0"/>
              <a:t>projectbesluit </a:t>
            </a:r>
            <a:endParaRPr lang="nl-NL" dirty="0" smtClean="0"/>
          </a:p>
          <a:p>
            <a:pPr lvl="0"/>
            <a:r>
              <a:rPr lang="nl-NL" dirty="0" smtClean="0"/>
              <a:t>Q2 2024	-&gt; </a:t>
            </a:r>
            <a:r>
              <a:rPr lang="nl-NL" dirty="0"/>
              <a:t>Beantwoorden verdiepende vragen </a:t>
            </a:r>
            <a:r>
              <a:rPr lang="nl-NL" dirty="0" smtClean="0"/>
              <a:t>PFAS gemeente Dordrecht </a:t>
            </a:r>
            <a:endParaRPr lang="nl-NL" dirty="0"/>
          </a:p>
          <a:p>
            <a:pPr lvl="0"/>
            <a:r>
              <a:rPr lang="nl-NL" dirty="0" smtClean="0"/>
              <a:t>Q2 2024	-&gt; Start aankoop gronden Hel- en </a:t>
            </a:r>
            <a:r>
              <a:rPr lang="nl-NL" dirty="0" err="1" smtClean="0"/>
              <a:t>Zuilespolder</a:t>
            </a:r>
            <a:endParaRPr lang="nl-NL" dirty="0"/>
          </a:p>
          <a:p>
            <a:pPr lvl="0"/>
            <a:r>
              <a:rPr lang="nl-NL" dirty="0" smtClean="0"/>
              <a:t>Q3 2024	-&gt; </a:t>
            </a:r>
            <a:r>
              <a:rPr lang="nl-NL" dirty="0"/>
              <a:t>Z</a:t>
            </a:r>
            <a:r>
              <a:rPr lang="nl-NL" dirty="0" smtClean="0"/>
              <a:t>ienswijzenprocedure </a:t>
            </a:r>
            <a:r>
              <a:rPr lang="nl-NL" dirty="0"/>
              <a:t>projectbesluit </a:t>
            </a:r>
          </a:p>
          <a:p>
            <a:pPr lvl="1"/>
            <a:r>
              <a:rPr lang="nl-NL" dirty="0" smtClean="0"/>
              <a:t>De verwachting is dat </a:t>
            </a:r>
            <a:r>
              <a:rPr lang="nl-NL" dirty="0"/>
              <a:t>de </a:t>
            </a:r>
            <a:r>
              <a:rPr lang="nl-NL" dirty="0" smtClean="0"/>
              <a:t>zienswijzenprocedure </a:t>
            </a:r>
            <a:r>
              <a:rPr lang="nl-NL" dirty="0"/>
              <a:t>ergens in de zomer zal </a:t>
            </a:r>
            <a:r>
              <a:rPr lang="nl-NL" dirty="0" smtClean="0"/>
              <a:t>vallen (schatting </a:t>
            </a:r>
            <a:r>
              <a:rPr lang="nl-NL" dirty="0"/>
              <a:t>is </a:t>
            </a:r>
            <a:r>
              <a:rPr lang="nl-NL" dirty="0" smtClean="0"/>
              <a:t>augustus/september). Doorlooptijd 6 weken.</a:t>
            </a:r>
          </a:p>
          <a:p>
            <a:pPr lvl="0"/>
            <a:r>
              <a:rPr lang="nl-NL" dirty="0" smtClean="0"/>
              <a:t>Q4 2024	-&gt; Vaststelling projectbesluit</a:t>
            </a:r>
          </a:p>
          <a:p>
            <a:r>
              <a:rPr lang="nl-NL" dirty="0" smtClean="0"/>
              <a:t>Q2 2025	-&gt; Eind aankoop gronden </a:t>
            </a:r>
            <a:r>
              <a:rPr lang="nl-NL" dirty="0"/>
              <a:t>Hel- en </a:t>
            </a:r>
            <a:r>
              <a:rPr lang="nl-NL" dirty="0" err="1" smtClean="0"/>
              <a:t>Zuilespolder</a:t>
            </a:r>
            <a:endParaRPr lang="nl-NL" dirty="0"/>
          </a:p>
          <a:p>
            <a:pPr lvl="0"/>
            <a:r>
              <a:rPr lang="nl-NL" dirty="0" smtClean="0"/>
              <a:t>Q3/Q4 </a:t>
            </a:r>
            <a:r>
              <a:rPr lang="nl-NL" dirty="0"/>
              <a:t>2025 -&gt; </a:t>
            </a:r>
            <a:r>
              <a:rPr lang="nl-NL" dirty="0" smtClean="0"/>
              <a:t>Start realisatie</a:t>
            </a:r>
            <a:r>
              <a:rPr lang="nl-NL" dirty="0"/>
              <a:t> </a:t>
            </a:r>
            <a:endParaRPr lang="nl-NL" dirty="0" smtClean="0"/>
          </a:p>
          <a:p>
            <a:pPr lvl="1"/>
            <a:r>
              <a:rPr lang="nl-NL" dirty="0"/>
              <a:t>Naar schatting duren de werkzaamheden buiten ongeveer 2 jaar</a:t>
            </a:r>
            <a:r>
              <a:rPr lang="nl-NL" dirty="0" smtClean="0"/>
              <a:t>.</a:t>
            </a:r>
          </a:p>
          <a:p>
            <a:pPr lvl="0"/>
            <a:r>
              <a:rPr lang="nl-NL" dirty="0" smtClean="0"/>
              <a:t>Q3/Q4 2027 -&gt; KRW-maatregelen gerealiseerd</a:t>
            </a:r>
          </a:p>
          <a:p>
            <a:pPr marL="0" indent="0">
              <a:buNone/>
            </a:pPr>
            <a:r>
              <a:rPr lang="nl-NL" dirty="0"/>
              <a:t>	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983183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786623-9BF2-78BE-94C1-2871DB8375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E5B2FE-AE31-4806-EB12-AFE4642D3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Vragen? Daarvoor kunt u terecht aan de tafels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AF5714F-8326-E472-7BB7-052C1B9468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75209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Natuurontwikkeling Hel- en Zuilespolder en Wantij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nl-NL" dirty="0"/>
              <a:t>Ehsan Nouzari en Susanne Groot</a:t>
            </a:r>
          </a:p>
        </p:txBody>
      </p:sp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Informatieavond</a:t>
            </a:r>
            <a:br>
              <a:rPr lang="nl-NL" dirty="0"/>
            </a:b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nl-NL" dirty="0"/>
              <a:t>19 maart 2024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nl-NL" dirty="0"/>
              <a:t>Rijkswaterstaat informatie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t>2</a:t>
            </a:fld>
            <a:endParaRPr lang="nl-NL" dirty="0"/>
          </a:p>
        </p:txBody>
      </p:sp>
      <p:pic>
        <p:nvPicPr>
          <p:cNvPr id="12" name="logo_color_img">
            <a:extLst>
              <a:ext uri="{FF2B5EF4-FFF2-40B4-BE49-F238E27FC236}">
                <a16:creationId xmlns:a16="http://schemas.microsoft.com/office/drawing/2014/main" id="{796240A7-16B7-4730-A1A2-39B81E73A45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170308" y="6387220"/>
            <a:ext cx="1189625" cy="279235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8E07BB6D-6C77-42B6-8A7E-BCF6C270A4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629" y="1538526"/>
            <a:ext cx="5784337" cy="3617382"/>
          </a:xfrm>
          <a:prstGeom prst="rect">
            <a:avLst/>
          </a:prstGeom>
        </p:spPr>
      </p:pic>
      <p:pic>
        <p:nvPicPr>
          <p:cNvPr id="10" name="Afbeelding 9" descr="Afbeelding met Graphics, grafische vormgeving, Lettertype, ontwerp&#10;&#10;Automatisch gegenereerde beschrijving">
            <a:extLst>
              <a:ext uri="{FF2B5EF4-FFF2-40B4-BE49-F238E27FC236}">
                <a16:creationId xmlns:a16="http://schemas.microsoft.com/office/drawing/2014/main" id="{7395B45D-63E1-E9D6-76AA-5CA977E6B9E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435" y="6322043"/>
            <a:ext cx="1061539" cy="413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237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Omgevingsproces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1"/>
          </p:nvPr>
        </p:nvSpPr>
        <p:spPr>
          <a:xfrm>
            <a:off x="624416" y="2070000"/>
            <a:ext cx="10863949" cy="4140000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Project van RWS, met:</a:t>
            </a:r>
          </a:p>
          <a:p>
            <a:r>
              <a:rPr lang="nl-NL" dirty="0"/>
              <a:t>Gemeente</a:t>
            </a:r>
          </a:p>
          <a:p>
            <a:r>
              <a:rPr lang="nl-NL" dirty="0"/>
              <a:t>Waterschap</a:t>
            </a:r>
          </a:p>
          <a:p>
            <a:r>
              <a:rPr lang="nl-NL" dirty="0"/>
              <a:t>Provincie</a:t>
            </a:r>
          </a:p>
          <a:p>
            <a:r>
              <a:rPr lang="nl-NL" dirty="0"/>
              <a:t>Omgevingspartijen</a:t>
            </a:r>
          </a:p>
          <a:p>
            <a:r>
              <a:rPr lang="nl-NL" dirty="0"/>
              <a:t>Bewoners</a:t>
            </a:r>
          </a:p>
          <a:p>
            <a:r>
              <a:rPr lang="nl-NL" dirty="0"/>
              <a:t>Verengingen</a:t>
            </a:r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Betrokken via ontwerpateliers, gesprekken, overleggen, raadsinformatieavonden, informatieavond. </a:t>
            </a:r>
          </a:p>
        </p:txBody>
      </p:sp>
      <p:pic>
        <p:nvPicPr>
          <p:cNvPr id="6" name="Afbeelding 5" descr="Afbeelding met tekst, buiten&#10;&#10;Automatisch gegenereerde beschrijving">
            <a:extLst>
              <a:ext uri="{FF2B5EF4-FFF2-40B4-BE49-F238E27FC236}">
                <a16:creationId xmlns:a16="http://schemas.microsoft.com/office/drawing/2014/main" id="{2C9896F5-2507-4FA5-80D6-FE883AFD76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0859"/>
          <a:stretch/>
        </p:blipFill>
        <p:spPr>
          <a:xfrm>
            <a:off x="4353946" y="2070000"/>
            <a:ext cx="7433953" cy="2799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961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4000" y="1295999"/>
            <a:ext cx="11203200" cy="800219"/>
          </a:xfrm>
        </p:spPr>
        <p:txBody>
          <a:bodyPr/>
          <a:lstStyle/>
          <a:p>
            <a:r>
              <a:rPr lang="nl-NL" dirty="0"/>
              <a:t>Ontwerp Hel- en Zuilespolder </a:t>
            </a:r>
            <a:br>
              <a:rPr lang="nl-NL" dirty="0"/>
            </a:br>
            <a:r>
              <a:rPr lang="nl-NL" dirty="0"/>
              <a:t>Ontwerp Wantij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92626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Ontwerp Hel- en Zuilespolder - Wat maken we?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Afbeelding 3" descr="Afbeelding met gras, buiten, natuur, kust&#10;&#10;Automatisch gegenereerde beschrijving">
            <a:extLst>
              <a:ext uri="{FF2B5EF4-FFF2-40B4-BE49-F238E27FC236}">
                <a16:creationId xmlns:a16="http://schemas.microsoft.com/office/drawing/2014/main" id="{6E240487-A99F-4E71-BB81-A531948720A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98" b="3256"/>
          <a:stretch/>
        </p:blipFill>
        <p:spPr>
          <a:xfrm>
            <a:off x="624000" y="1890000"/>
            <a:ext cx="6894691" cy="4320000"/>
          </a:xfrm>
          <a:prstGeom prst="rect">
            <a:avLst/>
          </a:prstGeom>
        </p:spPr>
      </p:pic>
      <p:sp>
        <p:nvSpPr>
          <p:cNvPr id="5" name="Tijdelijke aanduiding voor tekst 2">
            <a:extLst>
              <a:ext uri="{FF2B5EF4-FFF2-40B4-BE49-F238E27FC236}">
                <a16:creationId xmlns:a16="http://schemas.microsoft.com/office/drawing/2014/main" id="{0C975D16-AC45-4FFB-AD00-83B4E8F8EEFB}"/>
              </a:ext>
            </a:extLst>
          </p:cNvPr>
          <p:cNvSpPr txBox="1">
            <a:spLocks/>
          </p:cNvSpPr>
          <p:nvPr/>
        </p:nvSpPr>
        <p:spPr bwMode="auto">
          <a:xfrm>
            <a:off x="7775737" y="2059839"/>
            <a:ext cx="4051463" cy="41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ts val="423"/>
              </a:spcBef>
              <a:spcAft>
                <a:spcPct val="0"/>
              </a:spcAft>
              <a:buFont typeface="Arial" pitchFamily="34" charset="0"/>
              <a:buChar char="•"/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1600" indent="-284400" algn="l" rtl="0" eaLnBrk="1" fontAlgn="base" hangingPunct="1">
              <a:spcBef>
                <a:spcPts val="423"/>
              </a:spcBef>
              <a:spcAft>
                <a:spcPct val="0"/>
              </a:spcAft>
              <a:buFont typeface="Verdana" pitchFamily="34" charset="0"/>
              <a:buChar char="–"/>
              <a:defRPr sz="1800">
                <a:solidFill>
                  <a:srgbClr val="000000"/>
                </a:solidFill>
                <a:latin typeface="+mn-lt"/>
              </a:defRPr>
            </a:lvl2pPr>
            <a:lvl3pPr marL="965200" indent="-342900" algn="l" rtl="0" eaLnBrk="1" fontAlgn="base" hangingPunct="1">
              <a:spcBef>
                <a:spcPts val="423"/>
              </a:spcBef>
              <a:spcAft>
                <a:spcPct val="0"/>
              </a:spcAft>
              <a:buFont typeface="Arial" pitchFamily="34" charset="0"/>
              <a:buChar char="•"/>
              <a:defRPr sz="1800">
                <a:solidFill>
                  <a:srgbClr val="000000"/>
                </a:solidFill>
                <a:latin typeface="+mn-lt"/>
              </a:defRPr>
            </a:lvl3pPr>
            <a:lvl4pPr marL="1274763" indent="-285750" algn="l" rtl="0" eaLnBrk="1" fontAlgn="base" hangingPunct="1">
              <a:spcBef>
                <a:spcPct val="5000"/>
              </a:spcBef>
              <a:spcAft>
                <a:spcPct val="0"/>
              </a:spcAft>
              <a:buFont typeface="Verdana" pitchFamily="34" charset="0"/>
              <a:buChar char="–"/>
              <a:defRPr sz="1800">
                <a:solidFill>
                  <a:srgbClr val="000000"/>
                </a:solidFill>
                <a:latin typeface="+mn-lt"/>
              </a:defRPr>
            </a:lvl4pPr>
            <a:lvl5pPr marL="1631950" indent="-285750" algn="l" rtl="0" eaLnBrk="1" fontAlgn="base" hangingPunct="1">
              <a:spcBef>
                <a:spcPts val="423"/>
              </a:spcBef>
              <a:spcAft>
                <a:spcPct val="0"/>
              </a:spcAft>
              <a:buFont typeface="Verdana" pitchFamily="34" charset="0"/>
              <a:buChar char="»"/>
              <a:defRPr sz="1800" baseline="0">
                <a:solidFill>
                  <a:srgbClr val="000000"/>
                </a:solidFill>
                <a:latin typeface="+mn-lt"/>
              </a:defRPr>
            </a:lvl5pPr>
            <a:lvl6pPr marL="1803400" algn="l" rtl="0" eaLnBrk="1" fontAlgn="base" hangingPunct="1">
              <a:spcBef>
                <a:spcPts val="423"/>
              </a:spcBef>
              <a:spcAft>
                <a:spcPct val="0"/>
              </a:spcAft>
              <a:buFont typeface="Verdana" pitchFamily="34" charset="0"/>
              <a:buChar char="»"/>
              <a:defRPr sz="1800" baseline="0">
                <a:solidFill>
                  <a:srgbClr val="000000"/>
                </a:solidFill>
                <a:latin typeface="+mn-lt"/>
              </a:defRPr>
            </a:lvl6pPr>
            <a:lvl7pPr marL="2260600" algn="l" rtl="0" eaLnBrk="1" fontAlgn="base" hangingPunct="1">
              <a:spcBef>
                <a:spcPct val="5000"/>
              </a:spcBef>
              <a:spcAft>
                <a:spcPct val="0"/>
              </a:spcAft>
              <a:buFont typeface="Verdana" pitchFamily="34" charset="0"/>
              <a:buChar char="»"/>
              <a:defRPr sz="2200">
                <a:solidFill>
                  <a:srgbClr val="000000"/>
                </a:solidFill>
                <a:latin typeface="+mn-lt"/>
              </a:defRPr>
            </a:lvl7pPr>
            <a:lvl8pPr marL="2717800" algn="l" rtl="0" eaLnBrk="1" fontAlgn="base" hangingPunct="1">
              <a:spcBef>
                <a:spcPct val="5000"/>
              </a:spcBef>
              <a:spcAft>
                <a:spcPct val="0"/>
              </a:spcAft>
              <a:buFont typeface="Verdana" pitchFamily="34" charset="0"/>
              <a:buChar char="»"/>
              <a:defRPr sz="2200">
                <a:solidFill>
                  <a:srgbClr val="000000"/>
                </a:solidFill>
                <a:latin typeface="+mn-lt"/>
              </a:defRPr>
            </a:lvl8pPr>
            <a:lvl9pPr marL="3175000" algn="l" rtl="0" eaLnBrk="1" fontAlgn="base" hangingPunct="1">
              <a:spcBef>
                <a:spcPct val="5000"/>
              </a:spcBef>
              <a:spcAft>
                <a:spcPct val="0"/>
              </a:spcAft>
              <a:buFont typeface="Verdana" pitchFamily="34" charset="0"/>
              <a:buChar char="»"/>
              <a:defRPr sz="2200"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nl-NL" kern="0" dirty="0"/>
              <a:t>Sfeerimpressie nabij Helsluis</a:t>
            </a:r>
          </a:p>
        </p:txBody>
      </p:sp>
    </p:spTree>
    <p:extLst>
      <p:ext uri="{BB962C8B-B14F-4D97-AF65-F5344CB8AC3E}">
        <p14:creationId xmlns:p14="http://schemas.microsoft.com/office/powerpoint/2010/main" val="696946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Ontwerp Hel- en Zuilespolder - Wat maken we?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tekst 2">
            <a:extLst>
              <a:ext uri="{FF2B5EF4-FFF2-40B4-BE49-F238E27FC236}">
                <a16:creationId xmlns:a16="http://schemas.microsoft.com/office/drawing/2014/main" id="{0C975D16-AC45-4FFB-AD00-83B4E8F8EEFB}"/>
              </a:ext>
            </a:extLst>
          </p:cNvPr>
          <p:cNvSpPr txBox="1">
            <a:spLocks/>
          </p:cNvSpPr>
          <p:nvPr/>
        </p:nvSpPr>
        <p:spPr bwMode="auto">
          <a:xfrm>
            <a:off x="7907663" y="2059839"/>
            <a:ext cx="4021254" cy="41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ts val="423"/>
              </a:spcBef>
              <a:spcAft>
                <a:spcPct val="0"/>
              </a:spcAft>
              <a:buFont typeface="Arial" pitchFamily="34" charset="0"/>
              <a:buChar char="•"/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1600" indent="-284400" algn="l" rtl="0" eaLnBrk="1" fontAlgn="base" hangingPunct="1">
              <a:spcBef>
                <a:spcPts val="423"/>
              </a:spcBef>
              <a:spcAft>
                <a:spcPct val="0"/>
              </a:spcAft>
              <a:buFont typeface="Verdana" pitchFamily="34" charset="0"/>
              <a:buChar char="–"/>
              <a:defRPr sz="1800">
                <a:solidFill>
                  <a:srgbClr val="000000"/>
                </a:solidFill>
                <a:latin typeface="+mn-lt"/>
              </a:defRPr>
            </a:lvl2pPr>
            <a:lvl3pPr marL="965200" indent="-342900" algn="l" rtl="0" eaLnBrk="1" fontAlgn="base" hangingPunct="1">
              <a:spcBef>
                <a:spcPts val="423"/>
              </a:spcBef>
              <a:spcAft>
                <a:spcPct val="0"/>
              </a:spcAft>
              <a:buFont typeface="Arial" pitchFamily="34" charset="0"/>
              <a:buChar char="•"/>
              <a:defRPr sz="1800">
                <a:solidFill>
                  <a:srgbClr val="000000"/>
                </a:solidFill>
                <a:latin typeface="+mn-lt"/>
              </a:defRPr>
            </a:lvl3pPr>
            <a:lvl4pPr marL="1274763" indent="-285750" algn="l" rtl="0" eaLnBrk="1" fontAlgn="base" hangingPunct="1">
              <a:spcBef>
                <a:spcPct val="5000"/>
              </a:spcBef>
              <a:spcAft>
                <a:spcPct val="0"/>
              </a:spcAft>
              <a:buFont typeface="Verdana" pitchFamily="34" charset="0"/>
              <a:buChar char="–"/>
              <a:defRPr sz="1800">
                <a:solidFill>
                  <a:srgbClr val="000000"/>
                </a:solidFill>
                <a:latin typeface="+mn-lt"/>
              </a:defRPr>
            </a:lvl4pPr>
            <a:lvl5pPr marL="1631950" indent="-285750" algn="l" rtl="0" eaLnBrk="1" fontAlgn="base" hangingPunct="1">
              <a:spcBef>
                <a:spcPts val="423"/>
              </a:spcBef>
              <a:spcAft>
                <a:spcPct val="0"/>
              </a:spcAft>
              <a:buFont typeface="Verdana" pitchFamily="34" charset="0"/>
              <a:buChar char="»"/>
              <a:defRPr sz="1800" baseline="0">
                <a:solidFill>
                  <a:srgbClr val="000000"/>
                </a:solidFill>
                <a:latin typeface="+mn-lt"/>
              </a:defRPr>
            </a:lvl5pPr>
            <a:lvl6pPr marL="1803400" algn="l" rtl="0" eaLnBrk="1" fontAlgn="base" hangingPunct="1">
              <a:spcBef>
                <a:spcPts val="423"/>
              </a:spcBef>
              <a:spcAft>
                <a:spcPct val="0"/>
              </a:spcAft>
              <a:buFont typeface="Verdana" pitchFamily="34" charset="0"/>
              <a:buChar char="»"/>
              <a:defRPr sz="1800" baseline="0">
                <a:solidFill>
                  <a:srgbClr val="000000"/>
                </a:solidFill>
                <a:latin typeface="+mn-lt"/>
              </a:defRPr>
            </a:lvl6pPr>
            <a:lvl7pPr marL="2260600" algn="l" rtl="0" eaLnBrk="1" fontAlgn="base" hangingPunct="1">
              <a:spcBef>
                <a:spcPct val="5000"/>
              </a:spcBef>
              <a:spcAft>
                <a:spcPct val="0"/>
              </a:spcAft>
              <a:buFont typeface="Verdana" pitchFamily="34" charset="0"/>
              <a:buChar char="»"/>
              <a:defRPr sz="2200">
                <a:solidFill>
                  <a:srgbClr val="000000"/>
                </a:solidFill>
                <a:latin typeface="+mn-lt"/>
              </a:defRPr>
            </a:lvl7pPr>
            <a:lvl8pPr marL="2717800" algn="l" rtl="0" eaLnBrk="1" fontAlgn="base" hangingPunct="1">
              <a:spcBef>
                <a:spcPct val="5000"/>
              </a:spcBef>
              <a:spcAft>
                <a:spcPct val="0"/>
              </a:spcAft>
              <a:buFont typeface="Verdana" pitchFamily="34" charset="0"/>
              <a:buChar char="»"/>
              <a:defRPr sz="2200">
                <a:solidFill>
                  <a:srgbClr val="000000"/>
                </a:solidFill>
                <a:latin typeface="+mn-lt"/>
              </a:defRPr>
            </a:lvl8pPr>
            <a:lvl9pPr marL="3175000" algn="l" rtl="0" eaLnBrk="1" fontAlgn="base" hangingPunct="1">
              <a:spcBef>
                <a:spcPct val="5000"/>
              </a:spcBef>
              <a:spcAft>
                <a:spcPct val="0"/>
              </a:spcAft>
              <a:buFont typeface="Verdana" pitchFamily="34" charset="0"/>
              <a:buChar char="»"/>
              <a:defRPr sz="2200"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nl-NL" kern="0" dirty="0"/>
              <a:t>Sfeerimpressie nabij Zuileshoeve</a:t>
            </a:r>
          </a:p>
        </p:txBody>
      </p:sp>
      <p:pic>
        <p:nvPicPr>
          <p:cNvPr id="6" name="Afbeelding 5" descr="Afbeelding met gras, buiten, lucht, natuur&#10;&#10;Automatisch gegenereerde beschrijving">
            <a:extLst>
              <a:ext uri="{FF2B5EF4-FFF2-40B4-BE49-F238E27FC236}">
                <a16:creationId xmlns:a16="http://schemas.microsoft.com/office/drawing/2014/main" id="{1CCECB7D-8C18-4CA4-AA02-2DF53F55625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03" b="7116"/>
          <a:stretch/>
        </p:blipFill>
        <p:spPr>
          <a:xfrm>
            <a:off x="624000" y="1890000"/>
            <a:ext cx="6899973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760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Sfeerimpressie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" name="Afbeelding 4" descr="Afbeelding met gras, buiten, lucht, veld&#10;&#10;Automatisch gegenereerde beschrijving">
            <a:extLst>
              <a:ext uri="{FF2B5EF4-FFF2-40B4-BE49-F238E27FC236}">
                <a16:creationId xmlns:a16="http://schemas.microsoft.com/office/drawing/2014/main" id="{51DB1D9A-342C-463C-88CB-3D1E9D11DD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00" y="2070000"/>
            <a:ext cx="5079216" cy="3813836"/>
          </a:xfrm>
          <a:prstGeom prst="rect">
            <a:avLst/>
          </a:prstGeom>
        </p:spPr>
      </p:pic>
      <p:pic>
        <p:nvPicPr>
          <p:cNvPr id="6" name="Afbeelding 5" descr="Afbeelding met boom, buiten, gras, staand&#10;&#10;Automatisch gegenereerde beschrijving">
            <a:extLst>
              <a:ext uri="{FF2B5EF4-FFF2-40B4-BE49-F238E27FC236}">
                <a16:creationId xmlns:a16="http://schemas.microsoft.com/office/drawing/2014/main" id="{A199E433-0630-4192-ADE7-C2B70A14AD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600" y="2070000"/>
            <a:ext cx="5079214" cy="381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385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9921A5-4874-676E-426A-D395BCDF39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C06AE1-43FD-A0AB-12DB-859C3DF72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Ontwerp Hel- en Zuilespolder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4457722-A60C-929F-0A97-4B46427080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000" y="2070000"/>
            <a:ext cx="5016779" cy="4134333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A7474A4C-2A3C-0E7A-8CD5-E02B51B422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2057" y="3939702"/>
            <a:ext cx="5031515" cy="2264631"/>
          </a:xfrm>
          <a:prstGeom prst="rect">
            <a:avLst/>
          </a:prstGeom>
        </p:spPr>
      </p:pic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CFAC399-A016-7DAA-51A5-D24202B7AF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				Recreatie               Cultuurhistorie:</a:t>
            </a:r>
          </a:p>
          <a:p>
            <a:pPr marL="0" indent="0">
              <a:buNone/>
            </a:pPr>
            <a:r>
              <a:rPr lang="nl-NL" dirty="0"/>
              <a:t>							- Behoud omtrek polder</a:t>
            </a:r>
          </a:p>
          <a:p>
            <a:pPr marL="0" indent="0">
              <a:buNone/>
            </a:pPr>
            <a:r>
              <a:rPr lang="nl-NL" dirty="0"/>
              <a:t>							- Behoud polder bij Zuileshoeve</a:t>
            </a:r>
          </a:p>
          <a:p>
            <a:pPr marL="0" indent="0">
              <a:buNone/>
            </a:pPr>
            <a:r>
              <a:rPr lang="nl-NL" dirty="0"/>
              <a:t>							- Herstel historische kreek</a:t>
            </a:r>
          </a:p>
          <a:p>
            <a:pPr marL="0" indent="0">
              <a:buNone/>
            </a:pPr>
            <a:r>
              <a:rPr lang="nl-NL" dirty="0"/>
              <a:t>							- Behoud oude sluisjes</a:t>
            </a:r>
          </a:p>
        </p:txBody>
      </p:sp>
    </p:spTree>
    <p:extLst>
      <p:ext uri="{BB962C8B-B14F-4D97-AF65-F5344CB8AC3E}">
        <p14:creationId xmlns:p14="http://schemas.microsoft.com/office/powerpoint/2010/main" val="3154733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9921A5-4874-676E-426A-D395BCDF39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C06AE1-43FD-A0AB-12DB-859C3DF72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Ontwerp Hel- en Zuilespolder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4457722-A60C-929F-0A97-4B46427080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000" y="2070000"/>
            <a:ext cx="5016779" cy="4134333"/>
          </a:xfrm>
          <a:prstGeom prst="rect">
            <a:avLst/>
          </a:prstGeom>
        </p:spPr>
      </p:pic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CFAC399-A016-7DAA-51A5-D24202B7AF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8768" y="2070000"/>
            <a:ext cx="11567583" cy="4140000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				    Ecologie	- NNN, N2000</a:t>
            </a:r>
          </a:p>
          <a:p>
            <a:pPr marL="0" indent="0">
              <a:buNone/>
            </a:pPr>
            <a:r>
              <a:rPr lang="nl-NL" dirty="0"/>
              <a:t>						- Beschermde soorten -&gt; mitigatie (o.a. plan is 							   aangepast) en compensatie</a:t>
            </a:r>
          </a:p>
          <a:p>
            <a:pPr marL="0" indent="0">
              <a:buNone/>
            </a:pPr>
            <a:r>
              <a:rPr lang="nl-NL" dirty="0"/>
              <a:t>						- Bomenkap -&gt; plan is aangepast en compensatie</a:t>
            </a:r>
          </a:p>
        </p:txBody>
      </p:sp>
    </p:spTree>
    <p:extLst>
      <p:ext uri="{BB962C8B-B14F-4D97-AF65-F5344CB8AC3E}">
        <p14:creationId xmlns:p14="http://schemas.microsoft.com/office/powerpoint/2010/main" val="1216726770"/>
      </p:ext>
    </p:extLst>
  </p:cSld>
  <p:clrMapOvr>
    <a:masterClrMapping/>
  </p:clrMapOvr>
</p:sld>
</file>

<file path=ppt/theme/theme1.xml><?xml version="1.0" encoding="utf-8"?>
<a:theme xmlns:a="http://schemas.openxmlformats.org/drawingml/2006/main" name="RWS 16:9 NL">
  <a:themeElements>
    <a:clrScheme name="RWS">
      <a:dk1>
        <a:srgbClr val="000000"/>
      </a:dk1>
      <a:lt1>
        <a:srgbClr val="FFFFFF"/>
      </a:lt1>
      <a:dk2>
        <a:srgbClr val="007BC7"/>
      </a:dk2>
      <a:lt2>
        <a:srgbClr val="FFFFFF"/>
      </a:lt2>
      <a:accent1>
        <a:srgbClr val="007BC7"/>
      </a:accent1>
      <a:accent2>
        <a:srgbClr val="F9E11E"/>
      </a:accent2>
      <a:accent3>
        <a:srgbClr val="000000"/>
      </a:accent3>
      <a:accent4>
        <a:srgbClr val="007BC7"/>
      </a:accent4>
      <a:accent5>
        <a:srgbClr val="F9E11E"/>
      </a:accent5>
      <a:accent6>
        <a:srgbClr val="000000"/>
      </a:accent6>
      <a:hlink>
        <a:srgbClr val="007BC7"/>
      </a:hlink>
      <a:folHlink>
        <a:srgbClr val="007BC7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 RWS 16X9 NL nieuw" id="{19A0BACC-3659-4C2E-97ED-55BE99EFB087}" vid="{49F572D2-CB11-4C13-A370-1BFC52EB747E}"/>
    </a:ext>
  </a:extLst>
</a:theme>
</file>

<file path=ppt/theme/theme2.xml><?xml version="1.0" encoding="utf-8"?>
<a:theme xmlns:a="http://schemas.openxmlformats.org/drawingml/2006/main" name="Rijkswaterstaat">
  <a:themeElements>
    <a:clrScheme name="landmachtNL1 1">
      <a:dk1>
        <a:srgbClr val="000000"/>
      </a:dk1>
      <a:lt1>
        <a:srgbClr val="FFFFFF"/>
      </a:lt1>
      <a:dk2>
        <a:srgbClr val="E17000"/>
      </a:dk2>
      <a:lt2>
        <a:srgbClr val="9ACCD4"/>
      </a:lt2>
      <a:accent1>
        <a:srgbClr val="2494C5"/>
      </a:accent1>
      <a:accent2>
        <a:srgbClr val="9ACCD4"/>
      </a:accent2>
      <a:accent3>
        <a:srgbClr val="FFFFFF"/>
      </a:accent3>
      <a:accent4>
        <a:srgbClr val="000000"/>
      </a:accent4>
      <a:accent5>
        <a:srgbClr val="ACC8DF"/>
      </a:accent5>
      <a:accent6>
        <a:srgbClr val="8BB9C0"/>
      </a:accent6>
      <a:hlink>
        <a:srgbClr val="004228"/>
      </a:hlink>
      <a:folHlink>
        <a:srgbClr val="E17000"/>
      </a:folHlink>
    </a:clrScheme>
    <a:fontScheme name="landmachtNL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b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b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landmachtNL1 1">
        <a:dk1>
          <a:srgbClr val="000000"/>
        </a:dk1>
        <a:lt1>
          <a:srgbClr val="FFFFFF"/>
        </a:lt1>
        <a:dk2>
          <a:srgbClr val="E17000"/>
        </a:dk2>
        <a:lt2>
          <a:srgbClr val="9ACCD4"/>
        </a:lt2>
        <a:accent1>
          <a:srgbClr val="2494C5"/>
        </a:accent1>
        <a:accent2>
          <a:srgbClr val="9ACCD4"/>
        </a:accent2>
        <a:accent3>
          <a:srgbClr val="FFFFFF"/>
        </a:accent3>
        <a:accent4>
          <a:srgbClr val="000000"/>
        </a:accent4>
        <a:accent5>
          <a:srgbClr val="ACC8DF"/>
        </a:accent5>
        <a:accent6>
          <a:srgbClr val="8BB9C0"/>
        </a:accent6>
        <a:hlink>
          <a:srgbClr val="004228"/>
        </a:hlink>
        <a:folHlink>
          <a:srgbClr val="E17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e RWS 16X9 NL nieuw" id="{19A0BACC-3659-4C2E-97ED-55BE99EFB087}" vid="{0492F18B-8343-4870-98AB-0702C5FDD4D0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Presentatie RWS 16X9 NL</Template>
  <TotalTime>0</TotalTime>
  <Words>492</Words>
  <Application>Microsoft Office PowerPoint</Application>
  <PresentationFormat>Breedbeeld</PresentationFormat>
  <Paragraphs>82</Paragraphs>
  <Slides>14</Slides>
  <Notes>14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14</vt:i4>
      </vt:variant>
    </vt:vector>
  </HeadingPairs>
  <TitlesOfParts>
    <vt:vector size="20" baseType="lpstr">
      <vt:lpstr>Arial</vt:lpstr>
      <vt:lpstr>Calibri</vt:lpstr>
      <vt:lpstr>Verdana</vt:lpstr>
      <vt:lpstr>Wingdings</vt:lpstr>
      <vt:lpstr>RWS 16:9 NL</vt:lpstr>
      <vt:lpstr>Rijkswaterstaat</vt:lpstr>
      <vt:lpstr>Agenda</vt:lpstr>
      <vt:lpstr>Informatieavond  </vt:lpstr>
      <vt:lpstr>Omgevingsproces</vt:lpstr>
      <vt:lpstr>Ontwerp Hel- en Zuilespolder  Ontwerp Wantij</vt:lpstr>
      <vt:lpstr>Ontwerp Hel- en Zuilespolder - Wat maken we?</vt:lpstr>
      <vt:lpstr>Ontwerp Hel- en Zuilespolder - Wat maken we?</vt:lpstr>
      <vt:lpstr>Sfeerimpressie</vt:lpstr>
      <vt:lpstr>Ontwerp Hel- en Zuilespolder</vt:lpstr>
      <vt:lpstr>Ontwerp Hel- en Zuilespolder</vt:lpstr>
      <vt:lpstr>Behoud bomen Hel- en Zuilespolder</vt:lpstr>
      <vt:lpstr>Ontwerp Wantij</vt:lpstr>
      <vt:lpstr>Wat is een projectbesluit?</vt:lpstr>
      <vt:lpstr>Planning tot eind 2027 (deadline KRW)</vt:lpstr>
      <vt:lpstr>Vragen? Daarvoor kunt u terecht aan de tafels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dc:description/>
  <cp:lastModifiedBy/>
  <cp:revision>1</cp:revision>
  <dcterms:created xsi:type="dcterms:W3CDTF">2022-04-11T14:27:53Z</dcterms:created>
  <dcterms:modified xsi:type="dcterms:W3CDTF">2024-03-19T11:32:20Z</dcterms:modified>
</cp:coreProperties>
</file>